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56" r:id="rId3"/>
    <p:sldId id="307" r:id="rId4"/>
    <p:sldId id="309" r:id="rId5"/>
    <p:sldId id="308" r:id="rId6"/>
    <p:sldId id="257" r:id="rId7"/>
    <p:sldId id="302" r:id="rId8"/>
    <p:sldId id="303" r:id="rId9"/>
    <p:sldId id="305" r:id="rId10"/>
    <p:sldId id="306" r:id="rId11"/>
    <p:sldId id="312" r:id="rId12"/>
    <p:sldId id="311" r:id="rId13"/>
    <p:sldId id="313" r:id="rId14"/>
    <p:sldId id="331" r:id="rId15"/>
    <p:sldId id="323" r:id="rId16"/>
    <p:sldId id="330" r:id="rId17"/>
    <p:sldId id="327" r:id="rId18"/>
    <p:sldId id="329" r:id="rId19"/>
    <p:sldId id="322" r:id="rId20"/>
    <p:sldId id="314" r:id="rId21"/>
    <p:sldId id="332" r:id="rId22"/>
    <p:sldId id="315" r:id="rId23"/>
    <p:sldId id="321" r:id="rId24"/>
    <p:sldId id="319" r:id="rId25"/>
    <p:sldId id="320" r:id="rId26"/>
    <p:sldId id="318" r:id="rId27"/>
    <p:sldId id="316" r:id="rId28"/>
    <p:sldId id="317" r:id="rId29"/>
    <p:sldId id="301" r:id="rId30"/>
    <p:sldId id="333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90A1F-4011-48E7-A86D-060A20CF9735}" v="34" dt="2023-10-16T10:08:38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73" autoAdjust="0"/>
  </p:normalViewPr>
  <p:slideViewPr>
    <p:cSldViewPr snapToGrid="0">
      <p:cViewPr>
        <p:scale>
          <a:sx n="90" d="100"/>
          <a:sy n="90" d="100"/>
        </p:scale>
        <p:origin x="1314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orian Kurek" userId="5bfe9244-984b-484e-bd77-700fb8c47817" providerId="ADAL" clId="{05990A1F-4011-48E7-A86D-060A20CF9735}"/>
    <pc:docChg chg="undo redo custSel addSld delSld modSld sldOrd">
      <pc:chgData name="Florian Kurek" userId="5bfe9244-984b-484e-bd77-700fb8c47817" providerId="ADAL" clId="{05990A1F-4011-48E7-A86D-060A20CF9735}" dt="2023-10-16T12:15:50.182" v="1979" actId="108"/>
      <pc:docMkLst>
        <pc:docMk/>
      </pc:docMkLst>
      <pc:sldChg chg="modSp mod modTransition modShow modNotesTx">
        <pc:chgData name="Florian Kurek" userId="5bfe9244-984b-484e-bd77-700fb8c47817" providerId="ADAL" clId="{05990A1F-4011-48E7-A86D-060A20CF9735}" dt="2023-10-16T11:24:54.490" v="1535" actId="20577"/>
        <pc:sldMkLst>
          <pc:docMk/>
          <pc:sldMk cId="1542214649" sldId="256"/>
        </pc:sldMkLst>
        <pc:spChg chg="mod">
          <ac:chgData name="Florian Kurek" userId="5bfe9244-984b-484e-bd77-700fb8c47817" providerId="ADAL" clId="{05990A1F-4011-48E7-A86D-060A20CF9735}" dt="2023-10-16T08:44:52.136" v="1036" actId="1076"/>
          <ac:spMkLst>
            <pc:docMk/>
            <pc:sldMk cId="1542214649" sldId="256"/>
            <ac:spMk id="2" creationId="{13586034-3104-1022-06EE-F8BF051B7018}"/>
          </ac:spMkLst>
        </pc:spChg>
      </pc:sldChg>
      <pc:sldChg chg="modTransition">
        <pc:chgData name="Florian Kurek" userId="5bfe9244-984b-484e-bd77-700fb8c47817" providerId="ADAL" clId="{05990A1F-4011-48E7-A86D-060A20CF9735}" dt="2023-10-16T08:52:51.277" v="1203"/>
        <pc:sldMkLst>
          <pc:docMk/>
          <pc:sldMk cId="2750263278" sldId="257"/>
        </pc:sldMkLst>
      </pc:sldChg>
      <pc:sldChg chg="addSp delSp modSp mod modTransition setBg addAnim delAnim">
        <pc:chgData name="Florian Kurek" userId="5bfe9244-984b-484e-bd77-700fb8c47817" providerId="ADAL" clId="{05990A1F-4011-48E7-A86D-060A20CF9735}" dt="2023-10-16T10:03:04.585" v="1470" actId="26606"/>
        <pc:sldMkLst>
          <pc:docMk/>
          <pc:sldMk cId="3968034297" sldId="301"/>
        </pc:sldMkLst>
        <pc:spChg chg="mod">
          <ac:chgData name="Florian Kurek" userId="5bfe9244-984b-484e-bd77-700fb8c47817" providerId="ADAL" clId="{05990A1F-4011-48E7-A86D-060A20CF9735}" dt="2023-10-16T10:03:04.585" v="1470" actId="26606"/>
          <ac:spMkLst>
            <pc:docMk/>
            <pc:sldMk cId="3968034297" sldId="301"/>
            <ac:spMk id="3" creationId="{60967DC4-A535-1E69-96BF-CEE64497E246}"/>
          </ac:spMkLst>
        </pc:spChg>
        <pc:spChg chg="mod">
          <ac:chgData name="Florian Kurek" userId="5bfe9244-984b-484e-bd77-700fb8c47817" providerId="ADAL" clId="{05990A1F-4011-48E7-A86D-060A20CF9735}" dt="2023-10-16T10:03:04.585" v="1470" actId="26606"/>
          <ac:spMkLst>
            <pc:docMk/>
            <pc:sldMk cId="3968034297" sldId="301"/>
            <ac:spMk id="4" creationId="{BC3A67F5-755A-8BDC-219E-18AD8BFC5701}"/>
          </ac:spMkLst>
        </pc:spChg>
        <pc:spChg chg="add del">
          <ac:chgData name="Florian Kurek" userId="5bfe9244-984b-484e-bd77-700fb8c47817" providerId="ADAL" clId="{05990A1F-4011-48E7-A86D-060A20CF9735}" dt="2023-10-16T10:02:36.509" v="1457" actId="26606"/>
          <ac:spMkLst>
            <pc:docMk/>
            <pc:sldMk cId="3968034297" sldId="301"/>
            <ac:spMk id="21" creationId="{42EC32AE-E4F8-4BC6-BEF2-B48BDD157D3F}"/>
          </ac:spMkLst>
        </pc:spChg>
        <pc:spChg chg="add del">
          <ac:chgData name="Florian Kurek" userId="5bfe9244-984b-484e-bd77-700fb8c47817" providerId="ADAL" clId="{05990A1F-4011-48E7-A86D-060A20CF9735}" dt="2023-10-16T10:02:41.157" v="1459" actId="26606"/>
          <ac:spMkLst>
            <pc:docMk/>
            <pc:sldMk cId="3968034297" sldId="301"/>
            <ac:spMk id="31" creationId="{1F4CD6D0-88B6-45F4-AC60-54587D3C92A0}"/>
          </ac:spMkLst>
        </pc:spChg>
        <pc:spChg chg="add del">
          <ac:chgData name="Florian Kurek" userId="5bfe9244-984b-484e-bd77-700fb8c47817" providerId="ADAL" clId="{05990A1F-4011-48E7-A86D-060A20CF9735}" dt="2023-10-16T10:02:41.157" v="1459" actId="26606"/>
          <ac:spMkLst>
            <pc:docMk/>
            <pc:sldMk cId="3968034297" sldId="301"/>
            <ac:spMk id="32" creationId="{2A079D24-860A-4799-B3AE-658D4F1365FA}"/>
          </ac:spMkLst>
        </pc:spChg>
        <pc:spChg chg="add del">
          <ac:chgData name="Florian Kurek" userId="5bfe9244-984b-484e-bd77-700fb8c47817" providerId="ADAL" clId="{05990A1F-4011-48E7-A86D-060A20CF9735}" dt="2023-10-16T10:02:52.587" v="1463" actId="26606"/>
          <ac:spMkLst>
            <pc:docMk/>
            <pc:sldMk cId="3968034297" sldId="301"/>
            <ac:spMk id="38" creationId="{3011B0B3-5679-4759-90B8-3B908C4CBD21}"/>
          </ac:spMkLst>
        </pc:spChg>
        <pc:spChg chg="add del">
          <ac:chgData name="Florian Kurek" userId="5bfe9244-984b-484e-bd77-700fb8c47817" providerId="ADAL" clId="{05990A1F-4011-48E7-A86D-060A20CF9735}" dt="2023-10-16T10:02:52.587" v="1463" actId="26606"/>
          <ac:spMkLst>
            <pc:docMk/>
            <pc:sldMk cId="3968034297" sldId="301"/>
            <ac:spMk id="39" creationId="{767E5D14-5396-4D7B-996A-7BFD00576139}"/>
          </ac:spMkLst>
        </pc:spChg>
        <pc:spChg chg="add del">
          <ac:chgData name="Florian Kurek" userId="5bfe9244-984b-484e-bd77-700fb8c47817" providerId="ADAL" clId="{05990A1F-4011-48E7-A86D-060A20CF9735}" dt="2023-10-16T10:03:01.834" v="1467" actId="26606"/>
          <ac:spMkLst>
            <pc:docMk/>
            <pc:sldMk cId="3968034297" sldId="301"/>
            <ac:spMk id="54" creationId="{1F4CD6D0-88B6-45F4-AC60-54587D3C92A0}"/>
          </ac:spMkLst>
        </pc:spChg>
        <pc:spChg chg="add del">
          <ac:chgData name="Florian Kurek" userId="5bfe9244-984b-484e-bd77-700fb8c47817" providerId="ADAL" clId="{05990A1F-4011-48E7-A86D-060A20CF9735}" dt="2023-10-16T10:03:01.834" v="1467" actId="26606"/>
          <ac:spMkLst>
            <pc:docMk/>
            <pc:sldMk cId="3968034297" sldId="301"/>
            <ac:spMk id="55" creationId="{DCFCE6BC-4706-49A2-816A-A44669F98A30}"/>
          </ac:spMkLst>
        </pc:spChg>
        <pc:spChg chg="add del">
          <ac:chgData name="Florian Kurek" userId="5bfe9244-984b-484e-bd77-700fb8c47817" providerId="ADAL" clId="{05990A1F-4011-48E7-A86D-060A20CF9735}" dt="2023-10-16T10:03:04.532" v="1469" actId="26606"/>
          <ac:spMkLst>
            <pc:docMk/>
            <pc:sldMk cId="3968034297" sldId="301"/>
            <ac:spMk id="60" creationId="{42EC32AE-E4F8-4BC6-BEF2-B48BDD157D3F}"/>
          </ac:spMkLst>
        </pc:spChg>
        <pc:spChg chg="add">
          <ac:chgData name="Florian Kurek" userId="5bfe9244-984b-484e-bd77-700fb8c47817" providerId="ADAL" clId="{05990A1F-4011-48E7-A86D-060A20CF9735}" dt="2023-10-16T10:03:04.585" v="1470" actId="26606"/>
          <ac:spMkLst>
            <pc:docMk/>
            <pc:sldMk cId="3968034297" sldId="301"/>
            <ac:spMk id="68" creationId="{1F4CD6D0-88B6-45F4-AC60-54587D3C92A0}"/>
          </ac:spMkLst>
        </pc:spChg>
        <pc:spChg chg="add">
          <ac:chgData name="Florian Kurek" userId="5bfe9244-984b-484e-bd77-700fb8c47817" providerId="ADAL" clId="{05990A1F-4011-48E7-A86D-060A20CF9735}" dt="2023-10-16T10:03:04.585" v="1470" actId="26606"/>
          <ac:spMkLst>
            <pc:docMk/>
            <pc:sldMk cId="3968034297" sldId="301"/>
            <ac:spMk id="69" creationId="{2A079D24-860A-4799-B3AE-658D4F1365FA}"/>
          </ac:spMkLst>
        </pc:spChg>
        <pc:grpChg chg="add del">
          <ac:chgData name="Florian Kurek" userId="5bfe9244-984b-484e-bd77-700fb8c47817" providerId="ADAL" clId="{05990A1F-4011-48E7-A86D-060A20CF9735}" dt="2023-10-16T10:02:36.509" v="1457" actId="26606"/>
          <ac:grpSpMkLst>
            <pc:docMk/>
            <pc:sldMk cId="3968034297" sldId="301"/>
            <ac:grpSpMk id="15" creationId="{9494E066-0146-46E9-BAF1-C33240ABA294}"/>
          </ac:grpSpMkLst>
        </pc:grpChg>
        <pc:grpChg chg="add del">
          <ac:chgData name="Florian Kurek" userId="5bfe9244-984b-484e-bd77-700fb8c47817" providerId="ADAL" clId="{05990A1F-4011-48E7-A86D-060A20CF9735}" dt="2023-10-16T10:02:41.157" v="1459" actId="26606"/>
          <ac:grpSpMkLst>
            <pc:docMk/>
            <pc:sldMk cId="3968034297" sldId="301"/>
            <ac:grpSpMk id="27" creationId="{9494E066-0146-46E9-BAF1-C33240ABA294}"/>
          </ac:grpSpMkLst>
        </pc:grpChg>
        <pc:grpChg chg="add del">
          <ac:chgData name="Florian Kurek" userId="5bfe9244-984b-484e-bd77-700fb8c47817" providerId="ADAL" clId="{05990A1F-4011-48E7-A86D-060A20CF9735}" dt="2023-10-16T10:02:52.587" v="1463" actId="26606"/>
          <ac:grpSpMkLst>
            <pc:docMk/>
            <pc:sldMk cId="3968034297" sldId="301"/>
            <ac:grpSpMk id="37" creationId="{9494E066-0146-46E9-BAF1-C33240ABA294}"/>
          </ac:grpSpMkLst>
        </pc:grpChg>
        <pc:grpChg chg="add del">
          <ac:chgData name="Florian Kurek" userId="5bfe9244-984b-484e-bd77-700fb8c47817" providerId="ADAL" clId="{05990A1F-4011-48E7-A86D-060A20CF9735}" dt="2023-10-16T10:02:52.587" v="1463" actId="26606"/>
          <ac:grpSpMkLst>
            <pc:docMk/>
            <pc:sldMk cId="3968034297" sldId="301"/>
            <ac:grpSpMk id="40" creationId="{E14350AE-EC1C-4F25-89C0-954A46AD8132}"/>
          </ac:grpSpMkLst>
        </pc:grpChg>
        <pc:grpChg chg="add del">
          <ac:chgData name="Florian Kurek" userId="5bfe9244-984b-484e-bd77-700fb8c47817" providerId="ADAL" clId="{05990A1F-4011-48E7-A86D-060A20CF9735}" dt="2023-10-16T10:03:01.834" v="1467" actId="26606"/>
          <ac:grpSpMkLst>
            <pc:docMk/>
            <pc:sldMk cId="3968034297" sldId="301"/>
            <ac:grpSpMk id="50" creationId="{9494E066-0146-46E9-BAF1-C33240ABA294}"/>
          </ac:grpSpMkLst>
        </pc:grpChg>
        <pc:grpChg chg="add del">
          <ac:chgData name="Florian Kurek" userId="5bfe9244-984b-484e-bd77-700fb8c47817" providerId="ADAL" clId="{05990A1F-4011-48E7-A86D-060A20CF9735}" dt="2023-10-16T10:03:04.532" v="1469" actId="26606"/>
          <ac:grpSpMkLst>
            <pc:docMk/>
            <pc:sldMk cId="3968034297" sldId="301"/>
            <ac:grpSpMk id="59" creationId="{9494E066-0146-46E9-BAF1-C33240ABA294}"/>
          </ac:grpSpMkLst>
        </pc:grpChg>
        <pc:grpChg chg="add">
          <ac:chgData name="Florian Kurek" userId="5bfe9244-984b-484e-bd77-700fb8c47817" providerId="ADAL" clId="{05990A1F-4011-48E7-A86D-060A20CF9735}" dt="2023-10-16T10:03:04.585" v="1470" actId="26606"/>
          <ac:grpSpMkLst>
            <pc:docMk/>
            <pc:sldMk cId="3968034297" sldId="301"/>
            <ac:grpSpMk id="64" creationId="{9494E066-0146-46E9-BAF1-C33240ABA294}"/>
          </ac:grpSpMkLst>
        </pc:grpChg>
        <pc:picChg chg="mod ord">
          <ac:chgData name="Florian Kurek" userId="5bfe9244-984b-484e-bd77-700fb8c47817" providerId="ADAL" clId="{05990A1F-4011-48E7-A86D-060A20CF9735}" dt="2023-10-16T10:03:04.585" v="1470" actId="26606"/>
          <ac:picMkLst>
            <pc:docMk/>
            <pc:sldMk cId="3968034297" sldId="301"/>
            <ac:picMk id="8" creationId="{795F5481-8DCD-CB4F-231E-A7FB8307E436}"/>
          </ac:picMkLst>
        </pc:picChg>
        <pc:cxnChg chg="add del">
          <ac:chgData name="Florian Kurek" userId="5bfe9244-984b-484e-bd77-700fb8c47817" providerId="ADAL" clId="{05990A1F-4011-48E7-A86D-060A20CF9735}" dt="2023-10-16T10:02:36.509" v="1457" actId="26606"/>
          <ac:cxnSpMkLst>
            <pc:docMk/>
            <pc:sldMk cId="3968034297" sldId="301"/>
            <ac:cxnSpMk id="13" creationId="{AE0C0B2A-3FD1-4235-A16E-0ED1E028A93E}"/>
          </ac:cxnSpMkLst>
        </pc:cxnChg>
        <pc:cxnChg chg="add del">
          <ac:chgData name="Florian Kurek" userId="5bfe9244-984b-484e-bd77-700fb8c47817" providerId="ADAL" clId="{05990A1F-4011-48E7-A86D-060A20CF9735}" dt="2023-10-16T10:02:36.509" v="1457" actId="26606"/>
          <ac:cxnSpMkLst>
            <pc:docMk/>
            <pc:sldMk cId="3968034297" sldId="301"/>
            <ac:cxnSpMk id="23" creationId="{5211C822-2379-4749-95C7-3CDA93294E14}"/>
          </ac:cxnSpMkLst>
        </pc:cxnChg>
        <pc:cxnChg chg="add del">
          <ac:chgData name="Florian Kurek" userId="5bfe9244-984b-484e-bd77-700fb8c47817" providerId="ADAL" clId="{05990A1F-4011-48E7-A86D-060A20CF9735}" dt="2023-10-16T10:02:41.157" v="1459" actId="26606"/>
          <ac:cxnSpMkLst>
            <pc:docMk/>
            <pc:sldMk cId="3968034297" sldId="301"/>
            <ac:cxnSpMk id="25" creationId="{6C14D892-36B8-4065-9158-50C22E1E6986}"/>
          </ac:cxnSpMkLst>
        </pc:cxnChg>
        <pc:cxnChg chg="add del">
          <ac:chgData name="Florian Kurek" userId="5bfe9244-984b-484e-bd77-700fb8c47817" providerId="ADAL" clId="{05990A1F-4011-48E7-A86D-060A20CF9735}" dt="2023-10-16T10:02:41.157" v="1459" actId="26606"/>
          <ac:cxnSpMkLst>
            <pc:docMk/>
            <pc:sldMk cId="3968034297" sldId="301"/>
            <ac:cxnSpMk id="26" creationId="{AE0C0B2A-3FD1-4235-A16E-0ED1E028A93E}"/>
          </ac:cxnSpMkLst>
        </pc:cxnChg>
        <pc:cxnChg chg="add del">
          <ac:chgData name="Florian Kurek" userId="5bfe9244-984b-484e-bd77-700fb8c47817" providerId="ADAL" clId="{05990A1F-4011-48E7-A86D-060A20CF9735}" dt="2023-10-16T10:02:52.587" v="1463" actId="26606"/>
          <ac:cxnSpMkLst>
            <pc:docMk/>
            <pc:sldMk cId="3968034297" sldId="301"/>
            <ac:cxnSpMk id="36" creationId="{AE0C0B2A-3FD1-4235-A16E-0ED1E028A93E}"/>
          </ac:cxnSpMkLst>
        </pc:cxnChg>
        <pc:cxnChg chg="add del">
          <ac:chgData name="Florian Kurek" userId="5bfe9244-984b-484e-bd77-700fb8c47817" providerId="ADAL" clId="{05990A1F-4011-48E7-A86D-060A20CF9735}" dt="2023-10-16T10:03:01.834" v="1467" actId="26606"/>
          <ac:cxnSpMkLst>
            <pc:docMk/>
            <pc:sldMk cId="3968034297" sldId="301"/>
            <ac:cxnSpMk id="49" creationId="{AE0C0B2A-3FD1-4235-A16E-0ED1E028A93E}"/>
          </ac:cxnSpMkLst>
        </pc:cxnChg>
        <pc:cxnChg chg="add del">
          <ac:chgData name="Florian Kurek" userId="5bfe9244-984b-484e-bd77-700fb8c47817" providerId="ADAL" clId="{05990A1F-4011-48E7-A86D-060A20CF9735}" dt="2023-10-16T10:03:01.834" v="1467" actId="26606"/>
          <ac:cxnSpMkLst>
            <pc:docMk/>
            <pc:sldMk cId="3968034297" sldId="301"/>
            <ac:cxnSpMk id="56" creationId="{9E7C23BC-DAA6-40E1-8166-B8C4439D1430}"/>
          </ac:cxnSpMkLst>
        </pc:cxnChg>
        <pc:cxnChg chg="add del">
          <ac:chgData name="Florian Kurek" userId="5bfe9244-984b-484e-bd77-700fb8c47817" providerId="ADAL" clId="{05990A1F-4011-48E7-A86D-060A20CF9735}" dt="2023-10-16T10:03:04.532" v="1469" actId="26606"/>
          <ac:cxnSpMkLst>
            <pc:docMk/>
            <pc:sldMk cId="3968034297" sldId="301"/>
            <ac:cxnSpMk id="58" creationId="{AE0C0B2A-3FD1-4235-A16E-0ED1E028A93E}"/>
          </ac:cxnSpMkLst>
        </pc:cxnChg>
        <pc:cxnChg chg="add del">
          <ac:chgData name="Florian Kurek" userId="5bfe9244-984b-484e-bd77-700fb8c47817" providerId="ADAL" clId="{05990A1F-4011-48E7-A86D-060A20CF9735}" dt="2023-10-16T10:03:04.532" v="1469" actId="26606"/>
          <ac:cxnSpMkLst>
            <pc:docMk/>
            <pc:sldMk cId="3968034297" sldId="301"/>
            <ac:cxnSpMk id="61" creationId="{5211C822-2379-4749-95C7-3CDA93294E14}"/>
          </ac:cxnSpMkLst>
        </pc:cxnChg>
        <pc:cxnChg chg="add">
          <ac:chgData name="Florian Kurek" userId="5bfe9244-984b-484e-bd77-700fb8c47817" providerId="ADAL" clId="{05990A1F-4011-48E7-A86D-060A20CF9735}" dt="2023-10-16T10:03:04.585" v="1470" actId="26606"/>
          <ac:cxnSpMkLst>
            <pc:docMk/>
            <pc:sldMk cId="3968034297" sldId="301"/>
            <ac:cxnSpMk id="63" creationId="{AE0C0B2A-3FD1-4235-A16E-0ED1E028A93E}"/>
          </ac:cxnSpMkLst>
        </pc:cxnChg>
        <pc:cxnChg chg="add">
          <ac:chgData name="Florian Kurek" userId="5bfe9244-984b-484e-bd77-700fb8c47817" providerId="ADAL" clId="{05990A1F-4011-48E7-A86D-060A20CF9735}" dt="2023-10-16T10:03:04.585" v="1470" actId="26606"/>
          <ac:cxnSpMkLst>
            <pc:docMk/>
            <pc:sldMk cId="3968034297" sldId="301"/>
            <ac:cxnSpMk id="70" creationId="{6C14D892-36B8-4065-9158-50C22E1E6986}"/>
          </ac:cxnSpMkLst>
        </pc:cxnChg>
      </pc:sldChg>
      <pc:sldChg chg="modTransition">
        <pc:chgData name="Florian Kurek" userId="5bfe9244-984b-484e-bd77-700fb8c47817" providerId="ADAL" clId="{05990A1F-4011-48E7-A86D-060A20CF9735}" dt="2023-10-16T08:53:02.197" v="1205"/>
        <pc:sldMkLst>
          <pc:docMk/>
          <pc:sldMk cId="697142986" sldId="302"/>
        </pc:sldMkLst>
      </pc:sldChg>
      <pc:sldChg chg="modTransition">
        <pc:chgData name="Florian Kurek" userId="5bfe9244-984b-484e-bd77-700fb8c47817" providerId="ADAL" clId="{05990A1F-4011-48E7-A86D-060A20CF9735}" dt="2023-10-16T07:38:33.359" v="712"/>
        <pc:sldMkLst>
          <pc:docMk/>
          <pc:sldMk cId="497905189" sldId="303"/>
        </pc:sldMkLst>
      </pc:sldChg>
      <pc:sldChg chg="modTransition">
        <pc:chgData name="Florian Kurek" userId="5bfe9244-984b-484e-bd77-700fb8c47817" providerId="ADAL" clId="{05990A1F-4011-48E7-A86D-060A20CF9735}" dt="2023-10-16T07:38:33.359" v="712"/>
        <pc:sldMkLst>
          <pc:docMk/>
          <pc:sldMk cId="3176779398" sldId="305"/>
        </pc:sldMkLst>
      </pc:sldChg>
      <pc:sldChg chg="modTransition">
        <pc:chgData name="Florian Kurek" userId="5bfe9244-984b-484e-bd77-700fb8c47817" providerId="ADAL" clId="{05990A1F-4011-48E7-A86D-060A20CF9735}" dt="2023-10-16T07:38:33.359" v="712"/>
        <pc:sldMkLst>
          <pc:docMk/>
          <pc:sldMk cId="3582245149" sldId="306"/>
        </pc:sldMkLst>
      </pc:sldChg>
      <pc:sldChg chg="addSp delSp modSp mod modTransition">
        <pc:chgData name="Florian Kurek" userId="5bfe9244-984b-484e-bd77-700fb8c47817" providerId="ADAL" clId="{05990A1F-4011-48E7-A86D-060A20CF9735}" dt="2023-10-16T10:08:38.534" v="1473" actId="1032"/>
        <pc:sldMkLst>
          <pc:docMk/>
          <pc:sldMk cId="2466451315" sldId="307"/>
        </pc:sldMkLst>
        <pc:graphicFrameChg chg="add del mod modGraphic">
          <ac:chgData name="Florian Kurek" userId="5bfe9244-984b-484e-bd77-700fb8c47817" providerId="ADAL" clId="{05990A1F-4011-48E7-A86D-060A20CF9735}" dt="2023-10-16T10:08:38.534" v="1473" actId="1032"/>
          <ac:graphicFrameMkLst>
            <pc:docMk/>
            <pc:sldMk cId="2466451315" sldId="307"/>
            <ac:graphicFrameMk id="4" creationId="{5EB45A6F-55E5-A00D-0AEB-9732D12ECDF2}"/>
          </ac:graphicFrameMkLst>
        </pc:graphicFrameChg>
      </pc:sldChg>
      <pc:sldChg chg="modTransition">
        <pc:chgData name="Florian Kurek" userId="5bfe9244-984b-484e-bd77-700fb8c47817" providerId="ADAL" clId="{05990A1F-4011-48E7-A86D-060A20CF9735}" dt="2023-10-16T07:38:33.359" v="712"/>
        <pc:sldMkLst>
          <pc:docMk/>
          <pc:sldMk cId="3582653132" sldId="308"/>
        </pc:sldMkLst>
      </pc:sldChg>
      <pc:sldChg chg="modTransition">
        <pc:chgData name="Florian Kurek" userId="5bfe9244-984b-484e-bd77-700fb8c47817" providerId="ADAL" clId="{05990A1F-4011-48E7-A86D-060A20CF9735}" dt="2023-10-16T07:38:33.359" v="712"/>
        <pc:sldMkLst>
          <pc:docMk/>
          <pc:sldMk cId="2756245128" sldId="309"/>
        </pc:sldMkLst>
      </pc:sldChg>
      <pc:sldChg chg="modTransition">
        <pc:chgData name="Florian Kurek" userId="5bfe9244-984b-484e-bd77-700fb8c47817" providerId="ADAL" clId="{05990A1F-4011-48E7-A86D-060A20CF9735}" dt="2023-10-16T07:38:33.359" v="712"/>
        <pc:sldMkLst>
          <pc:docMk/>
          <pc:sldMk cId="3120771667" sldId="311"/>
        </pc:sldMkLst>
      </pc:sldChg>
      <pc:sldChg chg="modTransition">
        <pc:chgData name="Florian Kurek" userId="5bfe9244-984b-484e-bd77-700fb8c47817" providerId="ADAL" clId="{05990A1F-4011-48E7-A86D-060A20CF9735}" dt="2023-10-16T07:38:33.359" v="712"/>
        <pc:sldMkLst>
          <pc:docMk/>
          <pc:sldMk cId="1104657858" sldId="312"/>
        </pc:sldMkLst>
      </pc:sldChg>
      <pc:sldChg chg="addSp delSp modSp mod modTransition setBg setClrOvrMap">
        <pc:chgData name="Florian Kurek" userId="5bfe9244-984b-484e-bd77-700fb8c47817" providerId="ADAL" clId="{05990A1F-4011-48E7-A86D-060A20CF9735}" dt="2023-10-16T11:07:40.646" v="1478" actId="1076"/>
        <pc:sldMkLst>
          <pc:docMk/>
          <pc:sldMk cId="3394405939" sldId="313"/>
        </pc:sldMkLst>
        <pc:spChg chg="mod">
          <ac:chgData name="Florian Kurek" userId="5bfe9244-984b-484e-bd77-700fb8c47817" providerId="ADAL" clId="{05990A1F-4011-48E7-A86D-060A20CF9735}" dt="2023-10-16T09:38:48.463" v="1301" actId="26606"/>
          <ac:spMkLst>
            <pc:docMk/>
            <pc:sldMk cId="3394405939" sldId="313"/>
            <ac:spMk id="4" creationId="{522F8550-CAB6-B30F-D3BF-A6BDF6F676ED}"/>
          </ac:spMkLst>
        </pc:spChg>
        <pc:spChg chg="mod">
          <ac:chgData name="Florian Kurek" userId="5bfe9244-984b-484e-bd77-700fb8c47817" providerId="ADAL" clId="{05990A1F-4011-48E7-A86D-060A20CF9735}" dt="2023-10-16T09:38:30.645" v="1299" actId="26606"/>
          <ac:spMkLst>
            <pc:docMk/>
            <pc:sldMk cId="3394405939" sldId="313"/>
            <ac:spMk id="5" creationId="{2E187031-B7B5-3614-BAB2-C69E50811D39}"/>
          </ac:spMkLst>
        </pc:spChg>
        <pc:spChg chg="del">
          <ac:chgData name="Florian Kurek" userId="5bfe9244-984b-484e-bd77-700fb8c47817" providerId="ADAL" clId="{05990A1F-4011-48E7-A86D-060A20CF9735}" dt="2023-10-16T09:38:30.645" v="1299" actId="26606"/>
          <ac:spMkLst>
            <pc:docMk/>
            <pc:sldMk cId="3394405939" sldId="313"/>
            <ac:spMk id="12" creationId="{71B2258F-86CA-4D4D-8270-BC05FCDEBFB3}"/>
          </ac:spMkLst>
        </pc:spChg>
        <pc:spChg chg="add del">
          <ac:chgData name="Florian Kurek" userId="5bfe9244-984b-484e-bd77-700fb8c47817" providerId="ADAL" clId="{05990A1F-4011-48E7-A86D-060A20CF9735}" dt="2023-10-16T09:38:48.463" v="1301" actId="26606"/>
          <ac:spMkLst>
            <pc:docMk/>
            <pc:sldMk cId="3394405939" sldId="313"/>
            <ac:spMk id="17" creationId="{5A59F003-E00A-43F9-91DC-CC54E3B87466}"/>
          </ac:spMkLst>
        </pc:spChg>
        <pc:spChg chg="add del">
          <ac:chgData name="Florian Kurek" userId="5bfe9244-984b-484e-bd77-700fb8c47817" providerId="ADAL" clId="{05990A1F-4011-48E7-A86D-060A20CF9735}" dt="2023-10-16T09:38:48.463" v="1301" actId="26606"/>
          <ac:spMkLst>
            <pc:docMk/>
            <pc:sldMk cId="3394405939" sldId="313"/>
            <ac:spMk id="19" creationId="{D74A4382-E3AD-430A-9A1F-DFA3E0E77A7D}"/>
          </ac:spMkLst>
        </pc:spChg>
        <pc:spChg chg="add del">
          <ac:chgData name="Florian Kurek" userId="5bfe9244-984b-484e-bd77-700fb8c47817" providerId="ADAL" clId="{05990A1F-4011-48E7-A86D-060A20CF9735}" dt="2023-10-16T09:38:48.463" v="1301" actId="26606"/>
          <ac:spMkLst>
            <pc:docMk/>
            <pc:sldMk cId="3394405939" sldId="313"/>
            <ac:spMk id="21" creationId="{79F40191-0F44-4FD1-82CC-ACB507C14BE6}"/>
          </ac:spMkLst>
        </pc:spChg>
        <pc:spChg chg="add">
          <ac:chgData name="Florian Kurek" userId="5bfe9244-984b-484e-bd77-700fb8c47817" providerId="ADAL" clId="{05990A1F-4011-48E7-A86D-060A20CF9735}" dt="2023-10-16T09:38:48.463" v="1301" actId="26606"/>
          <ac:spMkLst>
            <pc:docMk/>
            <pc:sldMk cId="3394405939" sldId="313"/>
            <ac:spMk id="26" creationId="{5A59F003-E00A-43F9-91DC-CC54E3B87466}"/>
          </ac:spMkLst>
        </pc:spChg>
        <pc:spChg chg="add">
          <ac:chgData name="Florian Kurek" userId="5bfe9244-984b-484e-bd77-700fb8c47817" providerId="ADAL" clId="{05990A1F-4011-48E7-A86D-060A20CF9735}" dt="2023-10-16T09:38:48.463" v="1301" actId="26606"/>
          <ac:spMkLst>
            <pc:docMk/>
            <pc:sldMk cId="3394405939" sldId="313"/>
            <ac:spMk id="28" creationId="{D74A4382-E3AD-430A-9A1F-DFA3E0E77A7D}"/>
          </ac:spMkLst>
        </pc:spChg>
        <pc:spChg chg="add">
          <ac:chgData name="Florian Kurek" userId="5bfe9244-984b-484e-bd77-700fb8c47817" providerId="ADAL" clId="{05990A1F-4011-48E7-A86D-060A20CF9735}" dt="2023-10-16T09:38:48.463" v="1301" actId="26606"/>
          <ac:spMkLst>
            <pc:docMk/>
            <pc:sldMk cId="3394405939" sldId="313"/>
            <ac:spMk id="30" creationId="{79F40191-0F44-4FD1-82CC-ACB507C14BE6}"/>
          </ac:spMkLst>
        </pc:spChg>
        <pc:picChg chg="mod">
          <ac:chgData name="Florian Kurek" userId="5bfe9244-984b-484e-bd77-700fb8c47817" providerId="ADAL" clId="{05990A1F-4011-48E7-A86D-060A20CF9735}" dt="2023-10-16T11:07:40.646" v="1478" actId="1076"/>
          <ac:picMkLst>
            <pc:docMk/>
            <pc:sldMk cId="3394405939" sldId="313"/>
            <ac:picMk id="7" creationId="{1F251CDA-5474-EE1E-16F6-DEE479978282}"/>
          </ac:picMkLst>
        </pc:picChg>
      </pc:sldChg>
      <pc:sldChg chg="addSp delSp modSp mod ord modTransition modNotesTx">
        <pc:chgData name="Florian Kurek" userId="5bfe9244-984b-484e-bd77-700fb8c47817" providerId="ADAL" clId="{05990A1F-4011-48E7-A86D-060A20CF9735}" dt="2023-10-16T09:40:46.658" v="1306" actId="26606"/>
        <pc:sldMkLst>
          <pc:docMk/>
          <pc:sldMk cId="725796568" sldId="314"/>
        </pc:sldMkLst>
        <pc:spChg chg="mod">
          <ac:chgData name="Florian Kurek" userId="5bfe9244-984b-484e-bd77-700fb8c47817" providerId="ADAL" clId="{05990A1F-4011-48E7-A86D-060A20CF9735}" dt="2023-10-16T09:40:46.658" v="1306" actId="26606"/>
          <ac:spMkLst>
            <pc:docMk/>
            <pc:sldMk cId="725796568" sldId="314"/>
            <ac:spMk id="2" creationId="{F1B2AE9E-4EB8-272E-435A-95D97548097A}"/>
          </ac:spMkLst>
        </pc:spChg>
        <pc:spChg chg="mod">
          <ac:chgData name="Florian Kurek" userId="5bfe9244-984b-484e-bd77-700fb8c47817" providerId="ADAL" clId="{05990A1F-4011-48E7-A86D-060A20CF9735}" dt="2023-10-16T09:40:46.658" v="1306" actId="26606"/>
          <ac:spMkLst>
            <pc:docMk/>
            <pc:sldMk cId="725796568" sldId="314"/>
            <ac:spMk id="3" creationId="{4E5A43D5-34D6-2346-80C0-5388A03C4A95}"/>
          </ac:spMkLst>
        </pc:spChg>
        <pc:spChg chg="add del">
          <ac:chgData name="Florian Kurek" userId="5bfe9244-984b-484e-bd77-700fb8c47817" providerId="ADAL" clId="{05990A1F-4011-48E7-A86D-060A20CF9735}" dt="2023-10-16T09:40:46.658" v="1306" actId="26606"/>
          <ac:spMkLst>
            <pc:docMk/>
            <pc:sldMk cId="725796568" sldId="314"/>
            <ac:spMk id="14" creationId="{A7AE9375-4664-4DB2-922D-2782A6E439AC}"/>
          </ac:spMkLst>
        </pc:spChg>
        <pc:spChg chg="add del">
          <ac:chgData name="Florian Kurek" userId="5bfe9244-984b-484e-bd77-700fb8c47817" providerId="ADAL" clId="{05990A1F-4011-48E7-A86D-060A20CF9735}" dt="2023-10-16T09:40:46.658" v="1306" actId="26606"/>
          <ac:spMkLst>
            <pc:docMk/>
            <pc:sldMk cId="725796568" sldId="314"/>
            <ac:spMk id="16" creationId="{9DD005C1-8C51-42D6-9BEE-B9B83849743D}"/>
          </ac:spMkLst>
        </pc:spChg>
        <pc:spChg chg="add del">
          <ac:chgData name="Florian Kurek" userId="5bfe9244-984b-484e-bd77-700fb8c47817" providerId="ADAL" clId="{05990A1F-4011-48E7-A86D-060A20CF9735}" dt="2023-10-16T09:40:46.658" v="1306" actId="26606"/>
          <ac:spMkLst>
            <pc:docMk/>
            <pc:sldMk cId="725796568" sldId="314"/>
            <ac:spMk id="22" creationId="{9AA72BD9-2C5A-4EDC-931F-5AA08EACA0F3}"/>
          </ac:spMkLst>
        </pc:spChg>
        <pc:spChg chg="add del">
          <ac:chgData name="Florian Kurek" userId="5bfe9244-984b-484e-bd77-700fb8c47817" providerId="ADAL" clId="{05990A1F-4011-48E7-A86D-060A20CF9735}" dt="2023-10-16T09:40:46.658" v="1306" actId="26606"/>
          <ac:spMkLst>
            <pc:docMk/>
            <pc:sldMk cId="725796568" sldId="314"/>
            <ac:spMk id="24" creationId="{DD3981AC-7B61-4947-BCF3-F7AA7FA385B9}"/>
          </ac:spMkLst>
        </pc:spChg>
        <pc:spChg chg="add del">
          <ac:chgData name="Florian Kurek" userId="5bfe9244-984b-484e-bd77-700fb8c47817" providerId="ADAL" clId="{05990A1F-4011-48E7-A86D-060A20CF9735}" dt="2023-10-16T09:40:46.658" v="1306" actId="26606"/>
          <ac:spMkLst>
            <pc:docMk/>
            <pc:sldMk cId="725796568" sldId="314"/>
            <ac:spMk id="26" creationId="{55D4142C-5077-457F-A6AD-3FECFDB39685}"/>
          </ac:spMkLst>
        </pc:spChg>
        <pc:spChg chg="add del">
          <ac:chgData name="Florian Kurek" userId="5bfe9244-984b-484e-bd77-700fb8c47817" providerId="ADAL" clId="{05990A1F-4011-48E7-A86D-060A20CF9735}" dt="2023-10-16T09:40:46.658" v="1306" actId="26606"/>
          <ac:spMkLst>
            <pc:docMk/>
            <pc:sldMk cId="725796568" sldId="314"/>
            <ac:spMk id="28" creationId="{7A5F0580-5EE9-419F-96EE-B6529EF6E7D0}"/>
          </ac:spMkLst>
        </pc:spChg>
        <pc:picChg chg="add del">
          <ac:chgData name="Florian Kurek" userId="5bfe9244-984b-484e-bd77-700fb8c47817" providerId="ADAL" clId="{05990A1F-4011-48E7-A86D-060A20CF9735}" dt="2023-10-16T09:40:46.658" v="1306" actId="26606"/>
          <ac:picMkLst>
            <pc:docMk/>
            <pc:sldMk cId="725796568" sldId="314"/>
            <ac:picMk id="18" creationId="{8FBEBE86-E2E2-53E5-F8CD-971633B03F89}"/>
          </ac:picMkLst>
        </pc:picChg>
        <pc:cxnChg chg="add del">
          <ac:chgData name="Florian Kurek" userId="5bfe9244-984b-484e-bd77-700fb8c47817" providerId="ADAL" clId="{05990A1F-4011-48E7-A86D-060A20CF9735}" dt="2023-10-16T09:40:46.658" v="1306" actId="26606"/>
          <ac:cxnSpMkLst>
            <pc:docMk/>
            <pc:sldMk cId="725796568" sldId="314"/>
            <ac:cxnSpMk id="15" creationId="{EE504C98-6397-41C1-A8D8-2D9C4ED307E0}"/>
          </ac:cxnSpMkLst>
        </pc:cxnChg>
      </pc:sldChg>
      <pc:sldChg chg="addSp delSp modSp mod ord modTransition">
        <pc:chgData name="Florian Kurek" userId="5bfe9244-984b-484e-bd77-700fb8c47817" providerId="ADAL" clId="{05990A1F-4011-48E7-A86D-060A20CF9735}" dt="2023-10-16T09:41:02.703" v="1307" actId="26606"/>
        <pc:sldMkLst>
          <pc:docMk/>
          <pc:sldMk cId="2916051377" sldId="315"/>
        </pc:sldMkLst>
        <pc:spChg chg="mod">
          <ac:chgData name="Florian Kurek" userId="5bfe9244-984b-484e-bd77-700fb8c47817" providerId="ADAL" clId="{05990A1F-4011-48E7-A86D-060A20CF9735}" dt="2023-10-16T09:41:02.703" v="1307" actId="26606"/>
          <ac:spMkLst>
            <pc:docMk/>
            <pc:sldMk cId="2916051377" sldId="315"/>
            <ac:spMk id="3" creationId="{4E5A43D5-34D6-2346-80C0-5388A03C4A95}"/>
          </ac:spMkLst>
        </pc:spChg>
        <pc:spChg chg="del">
          <ac:chgData name="Florian Kurek" userId="5bfe9244-984b-484e-bd77-700fb8c47817" providerId="ADAL" clId="{05990A1F-4011-48E7-A86D-060A20CF9735}" dt="2023-10-16T09:41:02.703" v="1307" actId="26606"/>
          <ac:spMkLst>
            <pc:docMk/>
            <pc:sldMk cId="2916051377" sldId="315"/>
            <ac:spMk id="14" creationId="{A7AE9375-4664-4DB2-922D-2782A6E439AC}"/>
          </ac:spMkLst>
        </pc:spChg>
        <pc:spChg chg="del">
          <ac:chgData name="Florian Kurek" userId="5bfe9244-984b-484e-bd77-700fb8c47817" providerId="ADAL" clId="{05990A1F-4011-48E7-A86D-060A20CF9735}" dt="2023-10-16T09:41:02.703" v="1307" actId="26606"/>
          <ac:spMkLst>
            <pc:docMk/>
            <pc:sldMk cId="2916051377" sldId="315"/>
            <ac:spMk id="16" creationId="{9DD005C1-8C51-42D6-9BEE-B9B83849743D}"/>
          </ac:spMkLst>
        </pc:spChg>
        <pc:spChg chg="add">
          <ac:chgData name="Florian Kurek" userId="5bfe9244-984b-484e-bd77-700fb8c47817" providerId="ADAL" clId="{05990A1F-4011-48E7-A86D-060A20CF9735}" dt="2023-10-16T09:41:02.703" v="1307" actId="26606"/>
          <ac:spMkLst>
            <pc:docMk/>
            <pc:sldMk cId="2916051377" sldId="315"/>
            <ac:spMk id="21" creationId="{A7AE9375-4664-4DB2-922D-2782A6E439AC}"/>
          </ac:spMkLst>
        </pc:spChg>
        <pc:spChg chg="add">
          <ac:chgData name="Florian Kurek" userId="5bfe9244-984b-484e-bd77-700fb8c47817" providerId="ADAL" clId="{05990A1F-4011-48E7-A86D-060A20CF9735}" dt="2023-10-16T09:41:02.703" v="1307" actId="26606"/>
          <ac:spMkLst>
            <pc:docMk/>
            <pc:sldMk cId="2916051377" sldId="315"/>
            <ac:spMk id="25" creationId="{9DD005C1-8C51-42D6-9BEE-B9B83849743D}"/>
          </ac:spMkLst>
        </pc:spChg>
        <pc:cxnChg chg="del">
          <ac:chgData name="Florian Kurek" userId="5bfe9244-984b-484e-bd77-700fb8c47817" providerId="ADAL" clId="{05990A1F-4011-48E7-A86D-060A20CF9735}" dt="2023-10-16T09:41:02.703" v="1307" actId="26606"/>
          <ac:cxnSpMkLst>
            <pc:docMk/>
            <pc:sldMk cId="2916051377" sldId="315"/>
            <ac:cxnSpMk id="15" creationId="{EE504C98-6397-41C1-A8D8-2D9C4ED307E0}"/>
          </ac:cxnSpMkLst>
        </pc:cxnChg>
        <pc:cxnChg chg="add">
          <ac:chgData name="Florian Kurek" userId="5bfe9244-984b-484e-bd77-700fb8c47817" providerId="ADAL" clId="{05990A1F-4011-48E7-A86D-060A20CF9735}" dt="2023-10-16T09:41:02.703" v="1307" actId="26606"/>
          <ac:cxnSpMkLst>
            <pc:docMk/>
            <pc:sldMk cId="2916051377" sldId="315"/>
            <ac:cxnSpMk id="23" creationId="{EE504C98-6397-41C1-A8D8-2D9C4ED307E0}"/>
          </ac:cxnSpMkLst>
        </pc:cxnChg>
      </pc:sldChg>
      <pc:sldChg chg="addSp delSp modSp mod modTransition setClrOvrMap modNotesTx">
        <pc:chgData name="Florian Kurek" userId="5bfe9244-984b-484e-bd77-700fb8c47817" providerId="ADAL" clId="{05990A1F-4011-48E7-A86D-060A20CF9735}" dt="2023-10-16T12:15:50.182" v="1979" actId="108"/>
        <pc:sldMkLst>
          <pc:docMk/>
          <pc:sldMk cId="1348657521" sldId="316"/>
        </pc:sldMkLst>
        <pc:spChg chg="mod">
          <ac:chgData name="Florian Kurek" userId="5bfe9244-984b-484e-bd77-700fb8c47817" providerId="ADAL" clId="{05990A1F-4011-48E7-A86D-060A20CF9735}" dt="2023-10-16T10:02:10.084" v="1455" actId="26606"/>
          <ac:spMkLst>
            <pc:docMk/>
            <pc:sldMk cId="1348657521" sldId="316"/>
            <ac:spMk id="2" creationId="{F1B2AE9E-4EB8-272E-435A-95D97548097A}"/>
          </ac:spMkLst>
        </pc:spChg>
        <pc:spChg chg="mod">
          <ac:chgData name="Florian Kurek" userId="5bfe9244-984b-484e-bd77-700fb8c47817" providerId="ADAL" clId="{05990A1F-4011-48E7-A86D-060A20CF9735}" dt="2023-10-16T12:15:50.182" v="1979" actId="108"/>
          <ac:spMkLst>
            <pc:docMk/>
            <pc:sldMk cId="1348657521" sldId="316"/>
            <ac:spMk id="3" creationId="{4E5A43D5-34D6-2346-80C0-5388A03C4A95}"/>
          </ac:spMkLst>
        </pc:spChg>
        <pc:spChg chg="add del">
          <ac:chgData name="Florian Kurek" userId="5bfe9244-984b-484e-bd77-700fb8c47817" providerId="ADAL" clId="{05990A1F-4011-48E7-A86D-060A20CF9735}" dt="2023-10-16T09:41:51.034" v="1311" actId="26606"/>
          <ac:spMkLst>
            <pc:docMk/>
            <pc:sldMk cId="1348657521" sldId="316"/>
            <ac:spMk id="21" creationId="{100EDD19-6802-4EC3-95CE-CFFAB042CFD6}"/>
          </ac:spMkLst>
        </pc:spChg>
        <pc:spChg chg="add del">
          <ac:chgData name="Florian Kurek" userId="5bfe9244-984b-484e-bd77-700fb8c47817" providerId="ADAL" clId="{05990A1F-4011-48E7-A86D-060A20CF9735}" dt="2023-10-16T09:41:51.034" v="1311" actId="26606"/>
          <ac:spMkLst>
            <pc:docMk/>
            <pc:sldMk cId="1348657521" sldId="316"/>
            <ac:spMk id="23" creationId="{DB17E863-922E-4C26-BD64-E8FD41D28661}"/>
          </ac:spMkLst>
        </pc:spChg>
        <pc:spChg chg="add del">
          <ac:chgData name="Florian Kurek" userId="5bfe9244-984b-484e-bd77-700fb8c47817" providerId="ADAL" clId="{05990A1F-4011-48E7-A86D-060A20CF9735}" dt="2023-10-16T09:41:50.984" v="1310" actId="26606"/>
          <ac:spMkLst>
            <pc:docMk/>
            <pc:sldMk cId="1348657521" sldId="316"/>
            <ac:spMk id="29" creationId="{C5E6CFF1-2F42-4E10-9A97-F116F46F53FE}"/>
          </ac:spMkLst>
        </pc:spChg>
        <pc:spChg chg="add del">
          <ac:chgData name="Florian Kurek" userId="5bfe9244-984b-484e-bd77-700fb8c47817" providerId="ADAL" clId="{05990A1F-4011-48E7-A86D-060A20CF9735}" dt="2023-10-16T10:02:10.084" v="1455" actId="26606"/>
          <ac:spMkLst>
            <pc:docMk/>
            <pc:sldMk cId="1348657521" sldId="316"/>
            <ac:spMk id="33" creationId="{D0300FD3-5AF1-6305-15FA-9078072672E2}"/>
          </ac:spMkLst>
        </pc:spChg>
        <pc:spChg chg="add del">
          <ac:chgData name="Florian Kurek" userId="5bfe9244-984b-484e-bd77-700fb8c47817" providerId="ADAL" clId="{05990A1F-4011-48E7-A86D-060A20CF9735}" dt="2023-10-16T10:02:10.084" v="1455" actId="26606"/>
          <ac:spMkLst>
            <pc:docMk/>
            <pc:sldMk cId="1348657521" sldId="316"/>
            <ac:spMk id="34" creationId="{9F7D5CDA-D291-4307-BF55-1381FED29634}"/>
          </ac:spMkLst>
        </pc:spChg>
        <pc:spChg chg="add del">
          <ac:chgData name="Florian Kurek" userId="5bfe9244-984b-484e-bd77-700fb8c47817" providerId="ADAL" clId="{05990A1F-4011-48E7-A86D-060A20CF9735}" dt="2023-10-16T10:02:10.084" v="1455" actId="26606"/>
          <ac:spMkLst>
            <pc:docMk/>
            <pc:sldMk cId="1348657521" sldId="316"/>
            <ac:spMk id="36" creationId="{59B296B9-C5A5-4E4F-9B60-C907B5F1466C}"/>
          </ac:spMkLst>
        </pc:spChg>
        <pc:spChg chg="add">
          <ac:chgData name="Florian Kurek" userId="5bfe9244-984b-484e-bd77-700fb8c47817" providerId="ADAL" clId="{05990A1F-4011-48E7-A86D-060A20CF9735}" dt="2023-10-16T10:02:10.084" v="1455" actId="26606"/>
          <ac:spMkLst>
            <pc:docMk/>
            <pc:sldMk cId="1348657521" sldId="316"/>
            <ac:spMk id="41" creationId="{04812C46-200A-4DEB-A05E-3ED6C68C2387}"/>
          </ac:spMkLst>
        </pc:spChg>
        <pc:spChg chg="add">
          <ac:chgData name="Florian Kurek" userId="5bfe9244-984b-484e-bd77-700fb8c47817" providerId="ADAL" clId="{05990A1F-4011-48E7-A86D-060A20CF9735}" dt="2023-10-16T10:02:10.084" v="1455" actId="26606"/>
          <ac:spMkLst>
            <pc:docMk/>
            <pc:sldMk cId="1348657521" sldId="316"/>
            <ac:spMk id="43" creationId="{D1EA859B-E555-4109-94F3-6700E046E008}"/>
          </ac:spMkLst>
        </pc:spChg>
        <pc:picChg chg="add del">
          <ac:chgData name="Florian Kurek" userId="5bfe9244-984b-484e-bd77-700fb8c47817" providerId="ADAL" clId="{05990A1F-4011-48E7-A86D-060A20CF9735}" dt="2023-10-16T09:41:50.984" v="1310" actId="26606"/>
          <ac:picMkLst>
            <pc:docMk/>
            <pc:sldMk cId="1348657521" sldId="316"/>
            <ac:picMk id="25" creationId="{56D8410B-6B44-341F-1A31-E62FD8E82507}"/>
          </ac:picMkLst>
        </pc:picChg>
        <pc:picChg chg="add mod">
          <ac:chgData name="Florian Kurek" userId="5bfe9244-984b-484e-bd77-700fb8c47817" providerId="ADAL" clId="{05990A1F-4011-48E7-A86D-060A20CF9735}" dt="2023-10-16T10:02:10.084" v="1455" actId="26606"/>
          <ac:picMkLst>
            <pc:docMk/>
            <pc:sldMk cId="1348657521" sldId="316"/>
            <ac:picMk id="35" creationId="{A9AA18C7-2B1E-ADE9-6D5A-36BD90A248D8}"/>
          </ac:picMkLst>
        </pc:picChg>
        <pc:cxnChg chg="add del">
          <ac:chgData name="Florian Kurek" userId="5bfe9244-984b-484e-bd77-700fb8c47817" providerId="ADAL" clId="{05990A1F-4011-48E7-A86D-060A20CF9735}" dt="2023-10-16T09:41:50.984" v="1310" actId="26606"/>
          <ac:cxnSpMkLst>
            <pc:docMk/>
            <pc:sldMk cId="1348657521" sldId="316"/>
            <ac:cxnSpMk id="31" creationId="{96A8629B-8289-498B-939B-1CA0C106182C}"/>
          </ac:cxnSpMkLst>
        </pc:cxnChg>
      </pc:sldChg>
      <pc:sldChg chg="modSp mod modTransition">
        <pc:chgData name="Florian Kurek" userId="5bfe9244-984b-484e-bd77-700fb8c47817" providerId="ADAL" clId="{05990A1F-4011-48E7-A86D-060A20CF9735}" dt="2023-10-16T10:02:01.293" v="1454" actId="14826"/>
        <pc:sldMkLst>
          <pc:docMk/>
          <pc:sldMk cId="2812457236" sldId="317"/>
        </pc:sldMkLst>
        <pc:graphicFrameChg chg="modGraphic">
          <ac:chgData name="Florian Kurek" userId="5bfe9244-984b-484e-bd77-700fb8c47817" providerId="ADAL" clId="{05990A1F-4011-48E7-A86D-060A20CF9735}" dt="2023-10-16T10:02:00.384" v="1453" actId="26606"/>
          <ac:graphicFrameMkLst>
            <pc:docMk/>
            <pc:sldMk cId="2812457236" sldId="317"/>
            <ac:graphicFrameMk id="18" creationId="{E23FD197-AC81-C354-AC82-F26B5C7C26E7}"/>
          </ac:graphicFrameMkLst>
        </pc:graphicFrameChg>
        <pc:picChg chg="mod">
          <ac:chgData name="Florian Kurek" userId="5bfe9244-984b-484e-bd77-700fb8c47817" providerId="ADAL" clId="{05990A1F-4011-48E7-A86D-060A20CF9735}" dt="2023-10-16T10:02:01.293" v="1454" actId="14826"/>
          <ac:picMkLst>
            <pc:docMk/>
            <pc:sldMk cId="2812457236" sldId="317"/>
            <ac:picMk id="19" creationId="{F97A34B0-A01D-269C-C92F-640C90568116}"/>
          </ac:picMkLst>
        </pc:picChg>
      </pc:sldChg>
      <pc:sldChg chg="delSp modSp mod modTransition setClrOvrMap">
        <pc:chgData name="Florian Kurek" userId="5bfe9244-984b-484e-bd77-700fb8c47817" providerId="ADAL" clId="{05990A1F-4011-48E7-A86D-060A20CF9735}" dt="2023-10-16T11:11:03.289" v="1482" actId="113"/>
        <pc:sldMkLst>
          <pc:docMk/>
          <pc:sldMk cId="3024531467" sldId="318"/>
        </pc:sldMkLst>
        <pc:spChg chg="mod">
          <ac:chgData name="Florian Kurek" userId="5bfe9244-984b-484e-bd77-700fb8c47817" providerId="ADAL" clId="{05990A1F-4011-48E7-A86D-060A20CF9735}" dt="2023-10-16T11:11:03.289" v="1482" actId="113"/>
          <ac:spMkLst>
            <pc:docMk/>
            <pc:sldMk cId="3024531467" sldId="318"/>
            <ac:spMk id="2" creationId="{10B8E386-A53C-D29F-0E64-13A646B0AD6C}"/>
          </ac:spMkLst>
        </pc:spChg>
        <pc:spChg chg="mod">
          <ac:chgData name="Florian Kurek" userId="5bfe9244-984b-484e-bd77-700fb8c47817" providerId="ADAL" clId="{05990A1F-4011-48E7-A86D-060A20CF9735}" dt="2023-10-16T09:41:23.144" v="1308" actId="26606"/>
          <ac:spMkLst>
            <pc:docMk/>
            <pc:sldMk cId="3024531467" sldId="318"/>
            <ac:spMk id="3" creationId="{5220CDB0-5690-7E3E-2AC8-809E40F2FF43}"/>
          </ac:spMkLst>
        </pc:spChg>
        <pc:spChg chg="del">
          <ac:chgData name="Florian Kurek" userId="5bfe9244-984b-484e-bd77-700fb8c47817" providerId="ADAL" clId="{05990A1F-4011-48E7-A86D-060A20CF9735}" dt="2023-10-16T09:41:23.144" v="1308" actId="26606"/>
          <ac:spMkLst>
            <pc:docMk/>
            <pc:sldMk cId="3024531467" sldId="318"/>
            <ac:spMk id="9" creationId="{71B2258F-86CA-4D4D-8270-BC05FCDEBFB3}"/>
          </ac:spMkLst>
        </pc:spChg>
        <pc:picChg chg="mod">
          <ac:chgData name="Florian Kurek" userId="5bfe9244-984b-484e-bd77-700fb8c47817" providerId="ADAL" clId="{05990A1F-4011-48E7-A86D-060A20CF9735}" dt="2023-10-16T09:41:23.144" v="1308" actId="26606"/>
          <ac:picMkLst>
            <pc:docMk/>
            <pc:sldMk cId="3024531467" sldId="318"/>
            <ac:picMk id="5" creationId="{E17EAA76-C628-0AEA-03ED-1A93AD577B5C}"/>
          </ac:picMkLst>
        </pc:picChg>
      </pc:sldChg>
      <pc:sldChg chg="modTransition">
        <pc:chgData name="Florian Kurek" userId="5bfe9244-984b-484e-bd77-700fb8c47817" providerId="ADAL" clId="{05990A1F-4011-48E7-A86D-060A20CF9735}" dt="2023-10-16T07:38:33.359" v="712"/>
        <pc:sldMkLst>
          <pc:docMk/>
          <pc:sldMk cId="2823357882" sldId="319"/>
        </pc:sldMkLst>
      </pc:sldChg>
      <pc:sldChg chg="modTransition">
        <pc:chgData name="Florian Kurek" userId="5bfe9244-984b-484e-bd77-700fb8c47817" providerId="ADAL" clId="{05990A1F-4011-48E7-A86D-060A20CF9735}" dt="2023-10-16T07:38:33.359" v="712"/>
        <pc:sldMkLst>
          <pc:docMk/>
          <pc:sldMk cId="614477709" sldId="320"/>
        </pc:sldMkLst>
      </pc:sldChg>
      <pc:sldChg chg="modSp mod ord modTransition">
        <pc:chgData name="Florian Kurek" userId="5bfe9244-984b-484e-bd77-700fb8c47817" providerId="ADAL" clId="{05990A1F-4011-48E7-A86D-060A20CF9735}" dt="2023-10-16T08:50:13.145" v="1197"/>
        <pc:sldMkLst>
          <pc:docMk/>
          <pc:sldMk cId="422680183" sldId="321"/>
        </pc:sldMkLst>
        <pc:spChg chg="mod">
          <ac:chgData name="Florian Kurek" userId="5bfe9244-984b-484e-bd77-700fb8c47817" providerId="ADAL" clId="{05990A1F-4011-48E7-A86D-060A20CF9735}" dt="2023-10-16T07:04:51.884" v="145" actId="20577"/>
          <ac:spMkLst>
            <pc:docMk/>
            <pc:sldMk cId="422680183" sldId="321"/>
            <ac:spMk id="2" creationId="{F1B2AE9E-4EB8-272E-435A-95D97548097A}"/>
          </ac:spMkLst>
        </pc:spChg>
        <pc:spChg chg="mod">
          <ac:chgData name="Florian Kurek" userId="5bfe9244-984b-484e-bd77-700fb8c47817" providerId="ADAL" clId="{05990A1F-4011-48E7-A86D-060A20CF9735}" dt="2023-10-16T07:47:57.206" v="898" actId="20577"/>
          <ac:spMkLst>
            <pc:docMk/>
            <pc:sldMk cId="422680183" sldId="321"/>
            <ac:spMk id="3" creationId="{4E5A43D5-34D6-2346-80C0-5388A03C4A95}"/>
          </ac:spMkLst>
        </pc:spChg>
      </pc:sldChg>
      <pc:sldChg chg="addSp delSp modSp add mod ord modTransition modNotesTx">
        <pc:chgData name="Florian Kurek" userId="5bfe9244-984b-484e-bd77-700fb8c47817" providerId="ADAL" clId="{05990A1F-4011-48E7-A86D-060A20CF9735}" dt="2023-10-16T11:30:01.352" v="1892" actId="114"/>
        <pc:sldMkLst>
          <pc:docMk/>
          <pc:sldMk cId="224553952" sldId="322"/>
        </pc:sldMkLst>
        <pc:spChg chg="mod">
          <ac:chgData name="Florian Kurek" userId="5bfe9244-984b-484e-bd77-700fb8c47817" providerId="ADAL" clId="{05990A1F-4011-48E7-A86D-060A20CF9735}" dt="2023-10-16T09:40:32.783" v="1304" actId="26606"/>
          <ac:spMkLst>
            <pc:docMk/>
            <pc:sldMk cId="224553952" sldId="322"/>
            <ac:spMk id="2" creationId="{F1B2AE9E-4EB8-272E-435A-95D97548097A}"/>
          </ac:spMkLst>
        </pc:spChg>
        <pc:spChg chg="mod">
          <ac:chgData name="Florian Kurek" userId="5bfe9244-984b-484e-bd77-700fb8c47817" providerId="ADAL" clId="{05990A1F-4011-48E7-A86D-060A20CF9735}" dt="2023-10-16T11:30:01.352" v="1892" actId="114"/>
          <ac:spMkLst>
            <pc:docMk/>
            <pc:sldMk cId="224553952" sldId="322"/>
            <ac:spMk id="3" creationId="{4E5A43D5-34D6-2346-80C0-5388A03C4A95}"/>
          </ac:spMkLst>
        </pc:spChg>
        <pc:spChg chg="add del">
          <ac:chgData name="Florian Kurek" userId="5bfe9244-984b-484e-bd77-700fb8c47817" providerId="ADAL" clId="{05990A1F-4011-48E7-A86D-060A20CF9735}" dt="2023-10-16T09:40:32.783" v="1304" actId="26606"/>
          <ac:spMkLst>
            <pc:docMk/>
            <pc:sldMk cId="224553952" sldId="322"/>
            <ac:spMk id="14" creationId="{A7AE9375-4664-4DB2-922D-2782A6E439AC}"/>
          </ac:spMkLst>
        </pc:spChg>
        <pc:spChg chg="add del">
          <ac:chgData name="Florian Kurek" userId="5bfe9244-984b-484e-bd77-700fb8c47817" providerId="ADAL" clId="{05990A1F-4011-48E7-A86D-060A20CF9735}" dt="2023-10-16T09:40:32.783" v="1304" actId="26606"/>
          <ac:spMkLst>
            <pc:docMk/>
            <pc:sldMk cId="224553952" sldId="322"/>
            <ac:spMk id="16" creationId="{9DD005C1-8C51-42D6-9BEE-B9B83849743D}"/>
          </ac:spMkLst>
        </pc:spChg>
        <pc:spChg chg="add del">
          <ac:chgData name="Florian Kurek" userId="5bfe9244-984b-484e-bd77-700fb8c47817" providerId="ADAL" clId="{05990A1F-4011-48E7-A86D-060A20CF9735}" dt="2023-10-16T09:40:32.740" v="1303" actId="26606"/>
          <ac:spMkLst>
            <pc:docMk/>
            <pc:sldMk cId="224553952" sldId="322"/>
            <ac:spMk id="22" creationId="{21A75659-5A6F-4F77-9679-678A00B9D8DC}"/>
          </ac:spMkLst>
        </pc:spChg>
        <pc:spChg chg="add del">
          <ac:chgData name="Florian Kurek" userId="5bfe9244-984b-484e-bd77-700fb8c47817" providerId="ADAL" clId="{05990A1F-4011-48E7-A86D-060A20CF9735}" dt="2023-10-16T09:40:32.740" v="1303" actId="26606"/>
          <ac:spMkLst>
            <pc:docMk/>
            <pc:sldMk cId="224553952" sldId="322"/>
            <ac:spMk id="24" creationId="{E30A3A45-140E-431E-AED0-07EF836310B3}"/>
          </ac:spMkLst>
        </pc:spChg>
        <pc:spChg chg="add del">
          <ac:chgData name="Florian Kurek" userId="5bfe9244-984b-484e-bd77-700fb8c47817" providerId="ADAL" clId="{05990A1F-4011-48E7-A86D-060A20CF9735}" dt="2023-10-16T09:40:32.740" v="1303" actId="26606"/>
          <ac:spMkLst>
            <pc:docMk/>
            <pc:sldMk cId="224553952" sldId="322"/>
            <ac:spMk id="26" creationId="{55D4142C-5077-457F-A6AD-3FECFDB39685}"/>
          </ac:spMkLst>
        </pc:spChg>
        <pc:spChg chg="add del">
          <ac:chgData name="Florian Kurek" userId="5bfe9244-984b-484e-bd77-700fb8c47817" providerId="ADAL" clId="{05990A1F-4011-48E7-A86D-060A20CF9735}" dt="2023-10-16T09:40:32.740" v="1303" actId="26606"/>
          <ac:spMkLst>
            <pc:docMk/>
            <pc:sldMk cId="224553952" sldId="322"/>
            <ac:spMk id="28" creationId="{7A5F0580-5EE9-419F-96EE-B6529EF6E7D0}"/>
          </ac:spMkLst>
        </pc:spChg>
        <pc:spChg chg="add">
          <ac:chgData name="Florian Kurek" userId="5bfe9244-984b-484e-bd77-700fb8c47817" providerId="ADAL" clId="{05990A1F-4011-48E7-A86D-060A20CF9735}" dt="2023-10-16T09:40:32.783" v="1304" actId="26606"/>
          <ac:spMkLst>
            <pc:docMk/>
            <pc:sldMk cId="224553952" sldId="322"/>
            <ac:spMk id="30" creationId="{9AA72BD9-2C5A-4EDC-931F-5AA08EACA0F3}"/>
          </ac:spMkLst>
        </pc:spChg>
        <pc:spChg chg="add">
          <ac:chgData name="Florian Kurek" userId="5bfe9244-984b-484e-bd77-700fb8c47817" providerId="ADAL" clId="{05990A1F-4011-48E7-A86D-060A20CF9735}" dt="2023-10-16T09:40:32.783" v="1304" actId="26606"/>
          <ac:spMkLst>
            <pc:docMk/>
            <pc:sldMk cId="224553952" sldId="322"/>
            <ac:spMk id="32" creationId="{DD3981AC-7B61-4947-BCF3-F7AA7FA385B9}"/>
          </ac:spMkLst>
        </pc:spChg>
        <pc:spChg chg="add">
          <ac:chgData name="Florian Kurek" userId="5bfe9244-984b-484e-bd77-700fb8c47817" providerId="ADAL" clId="{05990A1F-4011-48E7-A86D-060A20CF9735}" dt="2023-10-16T09:40:32.783" v="1304" actId="26606"/>
          <ac:spMkLst>
            <pc:docMk/>
            <pc:sldMk cId="224553952" sldId="322"/>
            <ac:spMk id="33" creationId="{55D4142C-5077-457F-A6AD-3FECFDB39685}"/>
          </ac:spMkLst>
        </pc:spChg>
        <pc:spChg chg="add">
          <ac:chgData name="Florian Kurek" userId="5bfe9244-984b-484e-bd77-700fb8c47817" providerId="ADAL" clId="{05990A1F-4011-48E7-A86D-060A20CF9735}" dt="2023-10-16T09:40:32.783" v="1304" actId="26606"/>
          <ac:spMkLst>
            <pc:docMk/>
            <pc:sldMk cId="224553952" sldId="322"/>
            <ac:spMk id="34" creationId="{7A5F0580-5EE9-419F-96EE-B6529EF6E7D0}"/>
          </ac:spMkLst>
        </pc:spChg>
        <pc:picChg chg="add del">
          <ac:chgData name="Florian Kurek" userId="5bfe9244-984b-484e-bd77-700fb8c47817" providerId="ADAL" clId="{05990A1F-4011-48E7-A86D-060A20CF9735}" dt="2023-10-16T09:40:32.740" v="1303" actId="26606"/>
          <ac:picMkLst>
            <pc:docMk/>
            <pc:sldMk cId="224553952" sldId="322"/>
            <ac:picMk id="18" creationId="{05821DEA-819C-76B4-9EA4-C706C03A0DF2}"/>
          </ac:picMkLst>
        </pc:picChg>
        <pc:picChg chg="add">
          <ac:chgData name="Florian Kurek" userId="5bfe9244-984b-484e-bd77-700fb8c47817" providerId="ADAL" clId="{05990A1F-4011-48E7-A86D-060A20CF9735}" dt="2023-10-16T09:40:32.783" v="1304" actId="26606"/>
          <ac:picMkLst>
            <pc:docMk/>
            <pc:sldMk cId="224553952" sldId="322"/>
            <ac:picMk id="31" creationId="{F069E523-787E-964D-6FEA-BB9DF8A98D94}"/>
          </ac:picMkLst>
        </pc:picChg>
        <pc:cxnChg chg="add del">
          <ac:chgData name="Florian Kurek" userId="5bfe9244-984b-484e-bd77-700fb8c47817" providerId="ADAL" clId="{05990A1F-4011-48E7-A86D-060A20CF9735}" dt="2023-10-16T09:40:32.783" v="1304" actId="26606"/>
          <ac:cxnSpMkLst>
            <pc:docMk/>
            <pc:sldMk cId="224553952" sldId="322"/>
            <ac:cxnSpMk id="15" creationId="{EE504C98-6397-41C1-A8D8-2D9C4ED307E0}"/>
          </ac:cxnSpMkLst>
        </pc:cxnChg>
      </pc:sldChg>
      <pc:sldChg chg="addSp delSp modSp new mod modTransition setBg setClrOvrMap">
        <pc:chgData name="Florian Kurek" userId="5bfe9244-984b-484e-bd77-700fb8c47817" providerId="ADAL" clId="{05990A1F-4011-48E7-A86D-060A20CF9735}" dt="2023-10-16T12:03:20.747" v="1906" actId="20577"/>
        <pc:sldMkLst>
          <pc:docMk/>
          <pc:sldMk cId="226147773" sldId="323"/>
        </pc:sldMkLst>
        <pc:spChg chg="mod">
          <ac:chgData name="Florian Kurek" userId="5bfe9244-984b-484e-bd77-700fb8c47817" providerId="ADAL" clId="{05990A1F-4011-48E7-A86D-060A20CF9735}" dt="2023-10-16T12:03:20.747" v="1906" actId="20577"/>
          <ac:spMkLst>
            <pc:docMk/>
            <pc:sldMk cId="226147773" sldId="323"/>
            <ac:spMk id="2" creationId="{4DD857BC-D49F-71DD-AF97-48E7E2CC217F}"/>
          </ac:spMkLst>
        </pc:spChg>
        <pc:spChg chg="mod">
          <ac:chgData name="Florian Kurek" userId="5bfe9244-984b-484e-bd77-700fb8c47817" providerId="ADAL" clId="{05990A1F-4011-48E7-A86D-060A20CF9735}" dt="2023-10-16T07:04:03.247" v="141" actId="26606"/>
          <ac:spMkLst>
            <pc:docMk/>
            <pc:sldMk cId="226147773" sldId="323"/>
            <ac:spMk id="3" creationId="{62B1A8F9-668E-DE9C-2CAB-9C35F1974E9E}"/>
          </ac:spMkLst>
        </pc:spChg>
        <pc:spChg chg="add del">
          <ac:chgData name="Florian Kurek" userId="5bfe9244-984b-484e-bd77-700fb8c47817" providerId="ADAL" clId="{05990A1F-4011-48E7-A86D-060A20CF9735}" dt="2023-10-16T07:04:03.247" v="141" actId="26606"/>
          <ac:spMkLst>
            <pc:docMk/>
            <pc:sldMk cId="226147773" sldId="323"/>
            <ac:spMk id="1031" creationId="{71B2258F-86CA-4D4D-8270-BC05FCDEBFB3}"/>
          </ac:spMkLst>
        </pc:spChg>
        <pc:spChg chg="add">
          <ac:chgData name="Florian Kurek" userId="5bfe9244-984b-484e-bd77-700fb8c47817" providerId="ADAL" clId="{05990A1F-4011-48E7-A86D-060A20CF9735}" dt="2023-10-16T07:04:03.247" v="141" actId="26606"/>
          <ac:spMkLst>
            <pc:docMk/>
            <pc:sldMk cId="226147773" sldId="323"/>
            <ac:spMk id="1036" creationId="{9B7AD9F6-8CE7-4299-8FC6-328F4DCD3FF9}"/>
          </ac:spMkLst>
        </pc:spChg>
        <pc:spChg chg="add">
          <ac:chgData name="Florian Kurek" userId="5bfe9244-984b-484e-bd77-700fb8c47817" providerId="ADAL" clId="{05990A1F-4011-48E7-A86D-060A20CF9735}" dt="2023-10-16T07:04:03.247" v="141" actId="26606"/>
          <ac:spMkLst>
            <pc:docMk/>
            <pc:sldMk cId="226147773" sldId="323"/>
            <ac:spMk id="1038" creationId="{F49775AF-8896-43EE-92C6-83497D6DC56F}"/>
          </ac:spMkLst>
        </pc:spChg>
        <pc:picChg chg="add mod">
          <ac:chgData name="Florian Kurek" userId="5bfe9244-984b-484e-bd77-700fb8c47817" providerId="ADAL" clId="{05990A1F-4011-48E7-A86D-060A20CF9735}" dt="2023-10-16T07:04:03.247" v="141" actId="26606"/>
          <ac:picMkLst>
            <pc:docMk/>
            <pc:sldMk cId="226147773" sldId="323"/>
            <ac:picMk id="5" creationId="{0CDD053A-3D50-8782-95C2-5212BCB9F08D}"/>
          </ac:picMkLst>
        </pc:picChg>
        <pc:picChg chg="add del mod ord">
          <ac:chgData name="Florian Kurek" userId="5bfe9244-984b-484e-bd77-700fb8c47817" providerId="ADAL" clId="{05990A1F-4011-48E7-A86D-060A20CF9735}" dt="2023-10-16T07:03:19.998" v="139" actId="478"/>
          <ac:picMkLst>
            <pc:docMk/>
            <pc:sldMk cId="226147773" sldId="323"/>
            <ac:picMk id="1026" creationId="{EAD13150-8850-77DB-1B68-0AC6DFC7CA31}"/>
          </ac:picMkLst>
        </pc:picChg>
      </pc:sldChg>
      <pc:sldChg chg="modSp add del mod">
        <pc:chgData name="Florian Kurek" userId="5bfe9244-984b-484e-bd77-700fb8c47817" providerId="ADAL" clId="{05990A1F-4011-48E7-A86D-060A20CF9735}" dt="2023-10-16T06:59:14.376" v="118" actId="47"/>
        <pc:sldMkLst>
          <pc:docMk/>
          <pc:sldMk cId="2125266403" sldId="324"/>
        </pc:sldMkLst>
        <pc:spChg chg="mod">
          <ac:chgData name="Florian Kurek" userId="5bfe9244-984b-484e-bd77-700fb8c47817" providerId="ADAL" clId="{05990A1F-4011-48E7-A86D-060A20CF9735}" dt="2023-10-16T06:37:39.759" v="114" actId="20577"/>
          <ac:spMkLst>
            <pc:docMk/>
            <pc:sldMk cId="2125266403" sldId="324"/>
            <ac:spMk id="2" creationId="{4DD857BC-D49F-71DD-AF97-48E7E2CC217F}"/>
          </ac:spMkLst>
        </pc:spChg>
      </pc:sldChg>
      <pc:sldChg chg="addSp delSp modSp add del mod ord modTransition setBg setClrOvrMap">
        <pc:chgData name="Florian Kurek" userId="5bfe9244-984b-484e-bd77-700fb8c47817" providerId="ADAL" clId="{05990A1F-4011-48E7-A86D-060A20CF9735}" dt="2023-10-16T07:40:38.849" v="758" actId="47"/>
        <pc:sldMkLst>
          <pc:docMk/>
          <pc:sldMk cId="1773618857" sldId="325"/>
        </pc:sldMkLst>
        <pc:spChg chg="mod">
          <ac:chgData name="Florian Kurek" userId="5bfe9244-984b-484e-bd77-700fb8c47817" providerId="ADAL" clId="{05990A1F-4011-48E7-A86D-060A20CF9735}" dt="2023-10-16T07:03:07.066" v="138" actId="26606"/>
          <ac:spMkLst>
            <pc:docMk/>
            <pc:sldMk cId="1773618857" sldId="325"/>
            <ac:spMk id="2" creationId="{4DD857BC-D49F-71DD-AF97-48E7E2CC217F}"/>
          </ac:spMkLst>
        </pc:spChg>
        <pc:spChg chg="mod">
          <ac:chgData name="Florian Kurek" userId="5bfe9244-984b-484e-bd77-700fb8c47817" providerId="ADAL" clId="{05990A1F-4011-48E7-A86D-060A20CF9735}" dt="2023-10-16T07:03:07.066" v="138" actId="26606"/>
          <ac:spMkLst>
            <pc:docMk/>
            <pc:sldMk cId="1773618857" sldId="325"/>
            <ac:spMk id="3" creationId="{62B1A8F9-668E-DE9C-2CAB-9C35F1974E9E}"/>
          </ac:spMkLst>
        </pc:spChg>
        <pc:spChg chg="del">
          <ac:chgData name="Florian Kurek" userId="5bfe9244-984b-484e-bd77-700fb8c47817" providerId="ADAL" clId="{05990A1F-4011-48E7-A86D-060A20CF9735}" dt="2023-10-16T07:03:07.066" v="138" actId="26606"/>
          <ac:spMkLst>
            <pc:docMk/>
            <pc:sldMk cId="1773618857" sldId="325"/>
            <ac:spMk id="1031" creationId="{71B2258F-86CA-4D4D-8270-BC05FCDEBFB3}"/>
          </ac:spMkLst>
        </pc:spChg>
        <pc:spChg chg="add">
          <ac:chgData name="Florian Kurek" userId="5bfe9244-984b-484e-bd77-700fb8c47817" providerId="ADAL" clId="{05990A1F-4011-48E7-A86D-060A20CF9735}" dt="2023-10-16T07:03:07.066" v="138" actId="26606"/>
          <ac:spMkLst>
            <pc:docMk/>
            <pc:sldMk cId="1773618857" sldId="325"/>
            <ac:spMk id="1036" creationId="{7D9D36D6-2AC5-46A1-A849-4C82D5264A3A}"/>
          </ac:spMkLst>
        </pc:spChg>
        <pc:picChg chg="add mod">
          <ac:chgData name="Florian Kurek" userId="5bfe9244-984b-484e-bd77-700fb8c47817" providerId="ADAL" clId="{05990A1F-4011-48E7-A86D-060A20CF9735}" dt="2023-10-16T07:03:07.066" v="138" actId="26606"/>
          <ac:picMkLst>
            <pc:docMk/>
            <pc:sldMk cId="1773618857" sldId="325"/>
            <ac:picMk id="5" creationId="{19B6C235-96C3-FC71-6632-C100D775DE38}"/>
          </ac:picMkLst>
        </pc:picChg>
        <pc:picChg chg="del">
          <ac:chgData name="Florian Kurek" userId="5bfe9244-984b-484e-bd77-700fb8c47817" providerId="ADAL" clId="{05990A1F-4011-48E7-A86D-060A20CF9735}" dt="2023-10-16T07:02:51.899" v="136" actId="478"/>
          <ac:picMkLst>
            <pc:docMk/>
            <pc:sldMk cId="1773618857" sldId="325"/>
            <ac:picMk id="1026" creationId="{EAD13150-8850-77DB-1B68-0AC6DFC7CA31}"/>
          </ac:picMkLst>
        </pc:picChg>
      </pc:sldChg>
      <pc:sldChg chg="addSp delSp modSp new del mod ord modTransition setBg">
        <pc:chgData name="Florian Kurek" userId="5bfe9244-984b-484e-bd77-700fb8c47817" providerId="ADAL" clId="{05990A1F-4011-48E7-A86D-060A20CF9735}" dt="2023-10-16T07:40:09.594" v="753" actId="47"/>
        <pc:sldMkLst>
          <pc:docMk/>
          <pc:sldMk cId="1662397475" sldId="326"/>
        </pc:sldMkLst>
        <pc:spChg chg="mod">
          <ac:chgData name="Florian Kurek" userId="5bfe9244-984b-484e-bd77-700fb8c47817" providerId="ADAL" clId="{05990A1F-4011-48E7-A86D-060A20CF9735}" dt="2023-10-16T07:22:00.014" v="527" actId="26606"/>
          <ac:spMkLst>
            <pc:docMk/>
            <pc:sldMk cId="1662397475" sldId="326"/>
            <ac:spMk id="2" creationId="{8ADA5B48-33EB-2F5B-CA51-7BBB417EE575}"/>
          </ac:spMkLst>
        </pc:spChg>
        <pc:spChg chg="mod">
          <ac:chgData name="Florian Kurek" userId="5bfe9244-984b-484e-bd77-700fb8c47817" providerId="ADAL" clId="{05990A1F-4011-48E7-A86D-060A20CF9735}" dt="2023-10-16T07:22:00.014" v="527" actId="26606"/>
          <ac:spMkLst>
            <pc:docMk/>
            <pc:sldMk cId="1662397475" sldId="326"/>
            <ac:spMk id="3" creationId="{8B631F31-0F77-9390-827D-E56516C38C9E}"/>
          </ac:spMkLst>
        </pc:spChg>
        <pc:spChg chg="add del">
          <ac:chgData name="Florian Kurek" userId="5bfe9244-984b-484e-bd77-700fb8c47817" providerId="ADAL" clId="{05990A1F-4011-48E7-A86D-060A20CF9735}" dt="2023-10-16T07:22:30.695" v="531" actId="26606"/>
          <ac:spMkLst>
            <pc:docMk/>
            <pc:sldMk cId="1662397475" sldId="326"/>
            <ac:spMk id="10" creationId="{5C55F0BA-7D8B-4753-AB68-D54E59A24A9D}"/>
          </ac:spMkLst>
        </pc:spChg>
        <pc:spChg chg="add">
          <ac:chgData name="Florian Kurek" userId="5bfe9244-984b-484e-bd77-700fb8c47817" providerId="ADAL" clId="{05990A1F-4011-48E7-A86D-060A20CF9735}" dt="2023-10-16T07:22:30.695" v="531" actId="26606"/>
          <ac:spMkLst>
            <pc:docMk/>
            <pc:sldMk cId="1662397475" sldId="326"/>
            <ac:spMk id="15" creationId="{5C55F0BA-7D8B-4753-AB68-D54E59A24A9D}"/>
          </ac:spMkLst>
        </pc:spChg>
        <pc:picChg chg="add del mod">
          <ac:chgData name="Florian Kurek" userId="5bfe9244-984b-484e-bd77-700fb8c47817" providerId="ADAL" clId="{05990A1F-4011-48E7-A86D-060A20CF9735}" dt="2023-10-16T07:22:28.936" v="530" actId="478"/>
          <ac:picMkLst>
            <pc:docMk/>
            <pc:sldMk cId="1662397475" sldId="326"/>
            <ac:picMk id="5" creationId="{24062139-B687-985B-23E1-494A8364125B}"/>
          </ac:picMkLst>
        </pc:picChg>
        <pc:picChg chg="add mod modCrop">
          <ac:chgData name="Florian Kurek" userId="5bfe9244-984b-484e-bd77-700fb8c47817" providerId="ADAL" clId="{05990A1F-4011-48E7-A86D-060A20CF9735}" dt="2023-10-16T07:22:51.550" v="537" actId="732"/>
          <ac:picMkLst>
            <pc:docMk/>
            <pc:sldMk cId="1662397475" sldId="326"/>
            <ac:picMk id="7" creationId="{7820BD62-F7CA-68F2-1A15-327D5281836C}"/>
          </ac:picMkLst>
        </pc:picChg>
      </pc:sldChg>
      <pc:sldChg chg="addSp delSp modSp new mod modTransition setBg">
        <pc:chgData name="Florian Kurek" userId="5bfe9244-984b-484e-bd77-700fb8c47817" providerId="ADAL" clId="{05990A1F-4011-48E7-A86D-060A20CF9735}" dt="2023-10-16T07:38:33.359" v="712"/>
        <pc:sldMkLst>
          <pc:docMk/>
          <pc:sldMk cId="3867095658" sldId="327"/>
        </pc:sldMkLst>
        <pc:spChg chg="mod">
          <ac:chgData name="Florian Kurek" userId="5bfe9244-984b-484e-bd77-700fb8c47817" providerId="ADAL" clId="{05990A1F-4011-48E7-A86D-060A20CF9735}" dt="2023-10-16T07:30:27.343" v="643" actId="26606"/>
          <ac:spMkLst>
            <pc:docMk/>
            <pc:sldMk cId="3867095658" sldId="327"/>
            <ac:spMk id="2" creationId="{FD288887-BCC9-3BDE-DF54-7860EC6E6AE5}"/>
          </ac:spMkLst>
        </pc:spChg>
        <pc:spChg chg="mod">
          <ac:chgData name="Florian Kurek" userId="5bfe9244-984b-484e-bd77-700fb8c47817" providerId="ADAL" clId="{05990A1F-4011-48E7-A86D-060A20CF9735}" dt="2023-10-16T07:30:27.343" v="643" actId="26606"/>
          <ac:spMkLst>
            <pc:docMk/>
            <pc:sldMk cId="3867095658" sldId="327"/>
            <ac:spMk id="3" creationId="{64231C65-A644-CE60-006C-C16556242832}"/>
          </ac:spMkLst>
        </pc:spChg>
        <pc:spChg chg="add del">
          <ac:chgData name="Florian Kurek" userId="5bfe9244-984b-484e-bd77-700fb8c47817" providerId="ADAL" clId="{05990A1F-4011-48E7-A86D-060A20CF9735}" dt="2023-10-16T07:30:27.343" v="643" actId="26606"/>
          <ac:spMkLst>
            <pc:docMk/>
            <pc:sldMk cId="3867095658" sldId="327"/>
            <ac:spMk id="10" creationId="{6DBF50F6-DD88-4D9F-B7D3-79B989980940}"/>
          </ac:spMkLst>
        </pc:spChg>
        <pc:spChg chg="add del">
          <ac:chgData name="Florian Kurek" userId="5bfe9244-984b-484e-bd77-700fb8c47817" providerId="ADAL" clId="{05990A1F-4011-48E7-A86D-060A20CF9735}" dt="2023-10-16T07:30:27.343" v="643" actId="26606"/>
          <ac:spMkLst>
            <pc:docMk/>
            <pc:sldMk cId="3867095658" sldId="327"/>
            <ac:spMk id="12" creationId="{916BBDC2-6929-469E-B7C4-A03E77BF94B0}"/>
          </ac:spMkLst>
        </pc:spChg>
        <pc:spChg chg="add">
          <ac:chgData name="Florian Kurek" userId="5bfe9244-984b-484e-bd77-700fb8c47817" providerId="ADAL" clId="{05990A1F-4011-48E7-A86D-060A20CF9735}" dt="2023-10-16T07:30:27.343" v="643" actId="26606"/>
          <ac:spMkLst>
            <pc:docMk/>
            <pc:sldMk cId="3867095658" sldId="327"/>
            <ac:spMk id="29" creationId="{BCED4D40-4B67-4331-AC48-79B82B4A47D8}"/>
          </ac:spMkLst>
        </pc:spChg>
        <pc:spChg chg="add">
          <ac:chgData name="Florian Kurek" userId="5bfe9244-984b-484e-bd77-700fb8c47817" providerId="ADAL" clId="{05990A1F-4011-48E7-A86D-060A20CF9735}" dt="2023-10-16T07:30:27.343" v="643" actId="26606"/>
          <ac:spMkLst>
            <pc:docMk/>
            <pc:sldMk cId="3867095658" sldId="327"/>
            <ac:spMk id="31" creationId="{670CEDEF-4F34-412E-84EE-329C1E936AF5}"/>
          </ac:spMkLst>
        </pc:spChg>
        <pc:grpChg chg="add del">
          <ac:chgData name="Florian Kurek" userId="5bfe9244-984b-484e-bd77-700fb8c47817" providerId="ADAL" clId="{05990A1F-4011-48E7-A86D-060A20CF9735}" dt="2023-10-16T07:30:27.343" v="643" actId="26606"/>
          <ac:grpSpMkLst>
            <pc:docMk/>
            <pc:sldMk cId="3867095658" sldId="327"/>
            <ac:grpSpMk id="14" creationId="{C344E6B5-C9F5-4338-9E33-003B12373104}"/>
          </ac:grpSpMkLst>
        </pc:grpChg>
        <pc:grpChg chg="add del">
          <ac:chgData name="Florian Kurek" userId="5bfe9244-984b-484e-bd77-700fb8c47817" providerId="ADAL" clId="{05990A1F-4011-48E7-A86D-060A20CF9735}" dt="2023-10-16T07:30:27.343" v="643" actId="26606"/>
          <ac:grpSpMkLst>
            <pc:docMk/>
            <pc:sldMk cId="3867095658" sldId="327"/>
            <ac:grpSpMk id="20" creationId="{FDFEDBF7-8E2C-46B8-9095-AE1D77E21773}"/>
          </ac:grpSpMkLst>
        </pc:grpChg>
        <pc:picChg chg="add mod">
          <ac:chgData name="Florian Kurek" userId="5bfe9244-984b-484e-bd77-700fb8c47817" providerId="ADAL" clId="{05990A1F-4011-48E7-A86D-060A20CF9735}" dt="2023-10-16T07:30:27.343" v="643" actId="26606"/>
          <ac:picMkLst>
            <pc:docMk/>
            <pc:sldMk cId="3867095658" sldId="327"/>
            <ac:picMk id="5" creationId="{6FE0BD0B-D563-A43D-E3A1-91CD55A4B2C7}"/>
          </ac:picMkLst>
        </pc:picChg>
      </pc:sldChg>
      <pc:sldChg chg="addSp delSp modSp new del mod setBg">
        <pc:chgData name="Florian Kurek" userId="5bfe9244-984b-484e-bd77-700fb8c47817" providerId="ADAL" clId="{05990A1F-4011-48E7-A86D-060A20CF9735}" dt="2023-10-16T07:36:02.079" v="683" actId="2696"/>
        <pc:sldMkLst>
          <pc:docMk/>
          <pc:sldMk cId="3575027506" sldId="328"/>
        </pc:sldMkLst>
        <pc:spChg chg="mod">
          <ac:chgData name="Florian Kurek" userId="5bfe9244-984b-484e-bd77-700fb8c47817" providerId="ADAL" clId="{05990A1F-4011-48E7-A86D-060A20CF9735}" dt="2023-10-16T07:35:23.847" v="673" actId="26606"/>
          <ac:spMkLst>
            <pc:docMk/>
            <pc:sldMk cId="3575027506" sldId="328"/>
            <ac:spMk id="2" creationId="{5EB0243A-6078-2CC1-5752-D17F653EA738}"/>
          </ac:spMkLst>
        </pc:spChg>
        <pc:spChg chg="mod">
          <ac:chgData name="Florian Kurek" userId="5bfe9244-984b-484e-bd77-700fb8c47817" providerId="ADAL" clId="{05990A1F-4011-48E7-A86D-060A20CF9735}" dt="2023-10-16T07:35:23.847" v="673" actId="26606"/>
          <ac:spMkLst>
            <pc:docMk/>
            <pc:sldMk cId="3575027506" sldId="328"/>
            <ac:spMk id="3" creationId="{C5399E7A-1B93-122E-F26E-2D0A754BF843}"/>
          </ac:spMkLst>
        </pc:spChg>
        <pc:spChg chg="add del">
          <ac:chgData name="Florian Kurek" userId="5bfe9244-984b-484e-bd77-700fb8c47817" providerId="ADAL" clId="{05990A1F-4011-48E7-A86D-060A20CF9735}" dt="2023-10-16T07:35:15.082" v="666" actId="26606"/>
          <ac:spMkLst>
            <pc:docMk/>
            <pc:sldMk cId="3575027506" sldId="328"/>
            <ac:spMk id="10" creationId="{23D09407-53BC-485E-B4CE-BC5E4FC4B25B}"/>
          </ac:spMkLst>
        </pc:spChg>
        <pc:spChg chg="add del">
          <ac:chgData name="Florian Kurek" userId="5bfe9244-984b-484e-bd77-700fb8c47817" providerId="ADAL" clId="{05990A1F-4011-48E7-A86D-060A20CF9735}" dt="2023-10-16T07:35:15.082" v="666" actId="26606"/>
          <ac:spMkLst>
            <pc:docMk/>
            <pc:sldMk cId="3575027506" sldId="328"/>
            <ac:spMk id="12" creationId="{921DB988-49FC-4608-B0A2-E2F3A4019041}"/>
          </ac:spMkLst>
        </pc:spChg>
        <pc:spChg chg="add del">
          <ac:chgData name="Florian Kurek" userId="5bfe9244-984b-484e-bd77-700fb8c47817" providerId="ADAL" clId="{05990A1F-4011-48E7-A86D-060A20CF9735}" dt="2023-10-16T07:35:19.810" v="668" actId="26606"/>
          <ac:spMkLst>
            <pc:docMk/>
            <pc:sldMk cId="3575027506" sldId="328"/>
            <ac:spMk id="26" creationId="{19D32F93-50AC-4C46-A5DB-291C60DDB7BD}"/>
          </ac:spMkLst>
        </pc:spChg>
        <pc:spChg chg="add del">
          <ac:chgData name="Florian Kurek" userId="5bfe9244-984b-484e-bd77-700fb8c47817" providerId="ADAL" clId="{05990A1F-4011-48E7-A86D-060A20CF9735}" dt="2023-10-16T07:35:19.810" v="668" actId="26606"/>
          <ac:spMkLst>
            <pc:docMk/>
            <pc:sldMk cId="3575027506" sldId="328"/>
            <ac:spMk id="27" creationId="{827DC2C4-B485-428A-BF4A-472D2967F47F}"/>
          </ac:spMkLst>
        </pc:spChg>
        <pc:spChg chg="add del">
          <ac:chgData name="Florian Kurek" userId="5bfe9244-984b-484e-bd77-700fb8c47817" providerId="ADAL" clId="{05990A1F-4011-48E7-A86D-060A20CF9735}" dt="2023-10-16T07:35:19.810" v="668" actId="26606"/>
          <ac:spMkLst>
            <pc:docMk/>
            <pc:sldMk cId="3575027506" sldId="328"/>
            <ac:spMk id="28" creationId="{EE04B5EB-F158-4507-90DD-BD23620C7CC9}"/>
          </ac:spMkLst>
        </pc:spChg>
        <pc:spChg chg="add del">
          <ac:chgData name="Florian Kurek" userId="5bfe9244-984b-484e-bd77-700fb8c47817" providerId="ADAL" clId="{05990A1F-4011-48E7-A86D-060A20CF9735}" dt="2023-10-16T07:35:23.840" v="672" actId="26606"/>
          <ac:spMkLst>
            <pc:docMk/>
            <pc:sldMk cId="3575027506" sldId="328"/>
            <ac:spMk id="33" creationId="{50D1D739-EDC4-4BE6-A073-9B157E1F9069}"/>
          </ac:spMkLst>
        </pc:spChg>
        <pc:spChg chg="add del">
          <ac:chgData name="Florian Kurek" userId="5bfe9244-984b-484e-bd77-700fb8c47817" providerId="ADAL" clId="{05990A1F-4011-48E7-A86D-060A20CF9735}" dt="2023-10-16T07:35:23.840" v="672" actId="26606"/>
          <ac:spMkLst>
            <pc:docMk/>
            <pc:sldMk cId="3575027506" sldId="328"/>
            <ac:spMk id="34" creationId="{6CDD35A4-E546-4AF3-A8B9-AC24C5C9FA70}"/>
          </ac:spMkLst>
        </pc:spChg>
        <pc:spChg chg="add">
          <ac:chgData name="Florian Kurek" userId="5bfe9244-984b-484e-bd77-700fb8c47817" providerId="ADAL" clId="{05990A1F-4011-48E7-A86D-060A20CF9735}" dt="2023-10-16T07:35:23.847" v="673" actId="26606"/>
          <ac:spMkLst>
            <pc:docMk/>
            <pc:sldMk cId="3575027506" sldId="328"/>
            <ac:spMk id="36" creationId="{D0461F72-A27E-48C5-A99A-B5EEDA7456F9}"/>
          </ac:spMkLst>
        </pc:spChg>
        <pc:spChg chg="add">
          <ac:chgData name="Florian Kurek" userId="5bfe9244-984b-484e-bd77-700fb8c47817" providerId="ADAL" clId="{05990A1F-4011-48E7-A86D-060A20CF9735}" dt="2023-10-16T07:35:23.847" v="673" actId="26606"/>
          <ac:spMkLst>
            <pc:docMk/>
            <pc:sldMk cId="3575027506" sldId="328"/>
            <ac:spMk id="37" creationId="{DF382E8D-312B-4792-A211-0BDE37F6F5F7}"/>
          </ac:spMkLst>
        </pc:spChg>
        <pc:spChg chg="add">
          <ac:chgData name="Florian Kurek" userId="5bfe9244-984b-484e-bd77-700fb8c47817" providerId="ADAL" clId="{05990A1F-4011-48E7-A86D-060A20CF9735}" dt="2023-10-16T07:35:23.847" v="673" actId="26606"/>
          <ac:spMkLst>
            <pc:docMk/>
            <pc:sldMk cId="3575027506" sldId="328"/>
            <ac:spMk id="38" creationId="{036F9B07-02BE-4BD5-BA9D-E91B8A456BEA}"/>
          </ac:spMkLst>
        </pc:spChg>
        <pc:grpChg chg="add del">
          <ac:chgData name="Florian Kurek" userId="5bfe9244-984b-484e-bd77-700fb8c47817" providerId="ADAL" clId="{05990A1F-4011-48E7-A86D-060A20CF9735}" dt="2023-10-16T07:35:15.082" v="666" actId="26606"/>
          <ac:grpSpMkLst>
            <pc:docMk/>
            <pc:sldMk cId="3575027506" sldId="328"/>
            <ac:grpSpMk id="14" creationId="{E9B930FD-8671-4C4C-ADCF-73AC1D0CD417}"/>
          </ac:grpSpMkLst>
        </pc:grpChg>
        <pc:grpChg chg="add del">
          <ac:chgData name="Florian Kurek" userId="5bfe9244-984b-484e-bd77-700fb8c47817" providerId="ADAL" clId="{05990A1F-4011-48E7-A86D-060A20CF9735}" dt="2023-10-16T07:35:15.082" v="666" actId="26606"/>
          <ac:grpSpMkLst>
            <pc:docMk/>
            <pc:sldMk cId="3575027506" sldId="328"/>
            <ac:grpSpMk id="20" creationId="{383C2651-AE0C-4AE4-8725-E2F9414FE219}"/>
          </ac:grpSpMkLst>
        </pc:grpChg>
        <pc:picChg chg="add mod ord">
          <ac:chgData name="Florian Kurek" userId="5bfe9244-984b-484e-bd77-700fb8c47817" providerId="ADAL" clId="{05990A1F-4011-48E7-A86D-060A20CF9735}" dt="2023-10-16T07:35:26.066" v="674" actId="1076"/>
          <ac:picMkLst>
            <pc:docMk/>
            <pc:sldMk cId="3575027506" sldId="328"/>
            <ac:picMk id="5" creationId="{B75229C7-D814-7EEA-90D1-26E9B3B99F8A}"/>
          </ac:picMkLst>
        </pc:picChg>
        <pc:cxnChg chg="add del">
          <ac:chgData name="Florian Kurek" userId="5bfe9244-984b-484e-bd77-700fb8c47817" providerId="ADAL" clId="{05990A1F-4011-48E7-A86D-060A20CF9735}" dt="2023-10-16T07:35:20.891" v="670" actId="26606"/>
          <ac:cxnSpMkLst>
            <pc:docMk/>
            <pc:sldMk cId="3575027506" sldId="328"/>
            <ac:cxnSpMk id="30" creationId="{192712F8-36FA-35DF-0CE8-4098D93322A3}"/>
          </ac:cxnSpMkLst>
        </pc:cxnChg>
        <pc:cxnChg chg="add del">
          <ac:chgData name="Florian Kurek" userId="5bfe9244-984b-484e-bd77-700fb8c47817" providerId="ADAL" clId="{05990A1F-4011-48E7-A86D-060A20CF9735}" dt="2023-10-16T07:35:20.891" v="670" actId="26606"/>
          <ac:cxnSpMkLst>
            <pc:docMk/>
            <pc:sldMk cId="3575027506" sldId="328"/>
            <ac:cxnSpMk id="31" creationId="{AF9469B9-6468-5B6A-E832-8D4590388432}"/>
          </ac:cxnSpMkLst>
        </pc:cxnChg>
      </pc:sldChg>
      <pc:sldChg chg="addSp delSp modSp add mod modTransition">
        <pc:chgData name="Florian Kurek" userId="5bfe9244-984b-484e-bd77-700fb8c47817" providerId="ADAL" clId="{05990A1F-4011-48E7-A86D-060A20CF9735}" dt="2023-10-16T07:38:33.359" v="712"/>
        <pc:sldMkLst>
          <pc:docMk/>
          <pc:sldMk cId="3003385812" sldId="329"/>
        </pc:sldMkLst>
        <pc:spChg chg="mod">
          <ac:chgData name="Florian Kurek" userId="5bfe9244-984b-484e-bd77-700fb8c47817" providerId="ADAL" clId="{05990A1F-4011-48E7-A86D-060A20CF9735}" dt="2023-10-16T07:36:11.233" v="709" actId="20577"/>
          <ac:spMkLst>
            <pc:docMk/>
            <pc:sldMk cId="3003385812" sldId="329"/>
            <ac:spMk id="2" creationId="{FD288887-BCC9-3BDE-DF54-7860EC6E6AE5}"/>
          </ac:spMkLst>
        </pc:spChg>
        <pc:picChg chg="add del mod">
          <ac:chgData name="Florian Kurek" userId="5bfe9244-984b-484e-bd77-700fb8c47817" providerId="ADAL" clId="{05990A1F-4011-48E7-A86D-060A20CF9735}" dt="2023-10-16T07:35:54.175" v="682" actId="14826"/>
          <ac:picMkLst>
            <pc:docMk/>
            <pc:sldMk cId="3003385812" sldId="329"/>
            <ac:picMk id="5" creationId="{6FE0BD0B-D563-A43D-E3A1-91CD55A4B2C7}"/>
          </ac:picMkLst>
        </pc:picChg>
        <pc:picChg chg="add del">
          <ac:chgData name="Florian Kurek" userId="5bfe9244-984b-484e-bd77-700fb8c47817" providerId="ADAL" clId="{05990A1F-4011-48E7-A86D-060A20CF9735}" dt="2023-10-16T07:35:48.188" v="680" actId="22"/>
          <ac:picMkLst>
            <pc:docMk/>
            <pc:sldMk cId="3003385812" sldId="329"/>
            <ac:picMk id="6" creationId="{5BC3C2E4-8A9C-F1FB-7439-E79CA493DF80}"/>
          </ac:picMkLst>
        </pc:picChg>
      </pc:sldChg>
      <pc:sldChg chg="modSp add mod ord">
        <pc:chgData name="Florian Kurek" userId="5bfe9244-984b-484e-bd77-700fb8c47817" providerId="ADAL" clId="{05990A1F-4011-48E7-A86D-060A20CF9735}" dt="2023-10-16T11:10:40.752" v="1479" actId="14826"/>
        <pc:sldMkLst>
          <pc:docMk/>
          <pc:sldMk cId="3375297042" sldId="330"/>
        </pc:sldMkLst>
        <pc:spChg chg="mod">
          <ac:chgData name="Florian Kurek" userId="5bfe9244-984b-484e-bd77-700fb8c47817" providerId="ADAL" clId="{05990A1F-4011-48E7-A86D-060A20CF9735}" dt="2023-10-16T07:40:00.681" v="751" actId="20577"/>
          <ac:spMkLst>
            <pc:docMk/>
            <pc:sldMk cId="3375297042" sldId="330"/>
            <ac:spMk id="2" creationId="{FD288887-BCC9-3BDE-DF54-7860EC6E6AE5}"/>
          </ac:spMkLst>
        </pc:spChg>
        <pc:picChg chg="mod">
          <ac:chgData name="Florian Kurek" userId="5bfe9244-984b-484e-bd77-700fb8c47817" providerId="ADAL" clId="{05990A1F-4011-48E7-A86D-060A20CF9735}" dt="2023-10-16T11:10:40.752" v="1479" actId="14826"/>
          <ac:picMkLst>
            <pc:docMk/>
            <pc:sldMk cId="3375297042" sldId="330"/>
            <ac:picMk id="5" creationId="{6FE0BD0B-D563-A43D-E3A1-91CD55A4B2C7}"/>
          </ac:picMkLst>
        </pc:picChg>
      </pc:sldChg>
      <pc:sldChg chg="modSp add mod ord">
        <pc:chgData name="Florian Kurek" userId="5bfe9244-984b-484e-bd77-700fb8c47817" providerId="ADAL" clId="{05990A1F-4011-48E7-A86D-060A20CF9735}" dt="2023-10-16T07:43:15.336" v="772" actId="18131"/>
        <pc:sldMkLst>
          <pc:docMk/>
          <pc:sldMk cId="2601206672" sldId="331"/>
        </pc:sldMkLst>
        <pc:spChg chg="mod">
          <ac:chgData name="Florian Kurek" userId="5bfe9244-984b-484e-bd77-700fb8c47817" providerId="ADAL" clId="{05990A1F-4011-48E7-A86D-060A20CF9735}" dt="2023-10-16T07:41:01.430" v="767" actId="20577"/>
          <ac:spMkLst>
            <pc:docMk/>
            <pc:sldMk cId="2601206672" sldId="331"/>
            <ac:spMk id="2" creationId="{4DD857BC-D49F-71DD-AF97-48E7E2CC217F}"/>
          </ac:spMkLst>
        </pc:spChg>
        <pc:picChg chg="mod modCrop">
          <ac:chgData name="Florian Kurek" userId="5bfe9244-984b-484e-bd77-700fb8c47817" providerId="ADAL" clId="{05990A1F-4011-48E7-A86D-060A20CF9735}" dt="2023-10-16T07:43:15.336" v="772" actId="18131"/>
          <ac:picMkLst>
            <pc:docMk/>
            <pc:sldMk cId="2601206672" sldId="331"/>
            <ac:picMk id="5" creationId="{0CDD053A-3D50-8782-95C2-5212BCB9F08D}"/>
          </ac:picMkLst>
        </pc:picChg>
      </pc:sldChg>
      <pc:sldChg chg="delSp add del mod ord">
        <pc:chgData name="Florian Kurek" userId="5bfe9244-984b-484e-bd77-700fb8c47817" providerId="ADAL" clId="{05990A1F-4011-48E7-A86D-060A20CF9735}" dt="2023-10-16T08:48:04.022" v="1131" actId="47"/>
        <pc:sldMkLst>
          <pc:docMk/>
          <pc:sldMk cId="4035554511" sldId="332"/>
        </pc:sldMkLst>
        <pc:picChg chg="del">
          <ac:chgData name="Florian Kurek" userId="5bfe9244-984b-484e-bd77-700fb8c47817" providerId="ADAL" clId="{05990A1F-4011-48E7-A86D-060A20CF9735}" dt="2023-10-16T08:48:00.079" v="1130" actId="478"/>
          <ac:picMkLst>
            <pc:docMk/>
            <pc:sldMk cId="4035554511" sldId="332"/>
            <ac:picMk id="5" creationId="{0CDD053A-3D50-8782-95C2-5212BCB9F08D}"/>
          </ac:picMkLst>
        </pc:picChg>
      </pc:sldChg>
      <pc:sldChg chg="modSp add mod ord">
        <pc:chgData name="Florian Kurek" userId="5bfe9244-984b-484e-bd77-700fb8c47817" providerId="ADAL" clId="{05990A1F-4011-48E7-A86D-060A20CF9735}" dt="2023-10-16T08:49:58.066" v="1195"/>
        <pc:sldMkLst>
          <pc:docMk/>
          <pc:sldMk cId="4230333227" sldId="332"/>
        </pc:sldMkLst>
        <pc:spChg chg="mod">
          <ac:chgData name="Florian Kurek" userId="5bfe9244-984b-484e-bd77-700fb8c47817" providerId="ADAL" clId="{05990A1F-4011-48E7-A86D-060A20CF9735}" dt="2023-10-16T08:48:34.691" v="1159" actId="20577"/>
          <ac:spMkLst>
            <pc:docMk/>
            <pc:sldMk cId="4230333227" sldId="332"/>
            <ac:spMk id="2" creationId="{FD288887-BCC9-3BDE-DF54-7860EC6E6AE5}"/>
          </ac:spMkLst>
        </pc:spChg>
        <pc:spChg chg="mod">
          <ac:chgData name="Florian Kurek" userId="5bfe9244-984b-484e-bd77-700fb8c47817" providerId="ADAL" clId="{05990A1F-4011-48E7-A86D-060A20CF9735}" dt="2023-10-16T08:48:42.625" v="1187" actId="20577"/>
          <ac:spMkLst>
            <pc:docMk/>
            <pc:sldMk cId="4230333227" sldId="332"/>
            <ac:spMk id="3" creationId="{64231C65-A644-CE60-006C-C16556242832}"/>
          </ac:spMkLst>
        </pc:spChg>
        <pc:picChg chg="mod">
          <ac:chgData name="Florian Kurek" userId="5bfe9244-984b-484e-bd77-700fb8c47817" providerId="ADAL" clId="{05990A1F-4011-48E7-A86D-060A20CF9735}" dt="2023-10-16T08:48:19.581" v="1135" actId="14826"/>
          <ac:picMkLst>
            <pc:docMk/>
            <pc:sldMk cId="4230333227" sldId="332"/>
            <ac:picMk id="5" creationId="{6FE0BD0B-D563-A43D-E3A1-91CD55A4B2C7}"/>
          </ac:picMkLst>
        </pc:picChg>
      </pc:sldChg>
      <pc:sldChg chg="addSp delSp modSp new mod ord setBg modClrScheme chgLayout">
        <pc:chgData name="Florian Kurek" userId="5bfe9244-984b-484e-bd77-700fb8c47817" providerId="ADAL" clId="{05990A1F-4011-48E7-A86D-060A20CF9735}" dt="2023-10-16T09:58:44.254" v="1449" actId="20577"/>
        <pc:sldMkLst>
          <pc:docMk/>
          <pc:sldMk cId="1658976441" sldId="333"/>
        </pc:sldMkLst>
        <pc:spChg chg="del mod ord">
          <ac:chgData name="Florian Kurek" userId="5bfe9244-984b-484e-bd77-700fb8c47817" providerId="ADAL" clId="{05990A1F-4011-48E7-A86D-060A20CF9735}" dt="2023-10-16T08:58:42.267" v="1207" actId="700"/>
          <ac:spMkLst>
            <pc:docMk/>
            <pc:sldMk cId="1658976441" sldId="333"/>
            <ac:spMk id="2" creationId="{70FD2AD1-965D-30FB-5EEF-3C71BEC60B38}"/>
          </ac:spMkLst>
        </pc:spChg>
        <pc:spChg chg="del">
          <ac:chgData name="Florian Kurek" userId="5bfe9244-984b-484e-bd77-700fb8c47817" providerId="ADAL" clId="{05990A1F-4011-48E7-A86D-060A20CF9735}" dt="2023-10-16T08:58:42.267" v="1207" actId="700"/>
          <ac:spMkLst>
            <pc:docMk/>
            <pc:sldMk cId="1658976441" sldId="333"/>
            <ac:spMk id="3" creationId="{3B4A50D2-621F-5044-1F99-5100B661C51C}"/>
          </ac:spMkLst>
        </pc:spChg>
        <pc:spChg chg="add del mod ord">
          <ac:chgData name="Florian Kurek" userId="5bfe9244-984b-484e-bd77-700fb8c47817" providerId="ADAL" clId="{05990A1F-4011-48E7-A86D-060A20CF9735}" dt="2023-10-16T08:58:48.104" v="1208" actId="478"/>
          <ac:spMkLst>
            <pc:docMk/>
            <pc:sldMk cId="1658976441" sldId="333"/>
            <ac:spMk id="4" creationId="{51E950F7-D710-6B83-E713-061E7288EA54}"/>
          </ac:spMkLst>
        </pc:spChg>
        <pc:spChg chg="add mod">
          <ac:chgData name="Florian Kurek" userId="5bfe9244-984b-484e-bd77-700fb8c47817" providerId="ADAL" clId="{05990A1F-4011-48E7-A86D-060A20CF9735}" dt="2023-10-16T09:58:44.254" v="1449" actId="20577"/>
          <ac:spMkLst>
            <pc:docMk/>
            <pc:sldMk cId="1658976441" sldId="333"/>
            <ac:spMk id="5" creationId="{77EA23AE-372C-4FA4-D925-20FF98B0B7CE}"/>
          </ac:spMkLst>
        </pc:spChg>
        <pc:spChg chg="add mod">
          <ac:chgData name="Florian Kurek" userId="5bfe9244-984b-484e-bd77-700fb8c47817" providerId="ADAL" clId="{05990A1F-4011-48E7-A86D-060A20CF9735}" dt="2023-10-16T09:04:13.227" v="1276" actId="20577"/>
          <ac:spMkLst>
            <pc:docMk/>
            <pc:sldMk cId="1658976441" sldId="333"/>
            <ac:spMk id="6" creationId="{80C8468A-5E43-4DB2-E97B-D11CBA9973A0}"/>
          </ac:spMkLst>
        </pc:spChg>
        <pc:spChg chg="add">
          <ac:chgData name="Florian Kurek" userId="5bfe9244-984b-484e-bd77-700fb8c47817" providerId="ADAL" clId="{05990A1F-4011-48E7-A86D-060A20CF9735}" dt="2023-10-16T09:02:23.702" v="1219" actId="26606"/>
          <ac:spMkLst>
            <pc:docMk/>
            <pc:sldMk cId="1658976441" sldId="333"/>
            <ac:spMk id="2057" creationId="{69D184B2-2226-4E31-BCCB-444330767440}"/>
          </ac:spMkLst>
        </pc:spChg>
        <pc:spChg chg="add">
          <ac:chgData name="Florian Kurek" userId="5bfe9244-984b-484e-bd77-700fb8c47817" providerId="ADAL" clId="{05990A1F-4011-48E7-A86D-060A20CF9735}" dt="2023-10-16T09:02:23.702" v="1219" actId="26606"/>
          <ac:spMkLst>
            <pc:docMk/>
            <pc:sldMk cId="1658976441" sldId="333"/>
            <ac:spMk id="2059" creationId="{1AC4D4E3-486A-464A-8EC8-D44881097267}"/>
          </ac:spMkLst>
        </pc:spChg>
        <pc:spChg chg="add">
          <ac:chgData name="Florian Kurek" userId="5bfe9244-984b-484e-bd77-700fb8c47817" providerId="ADAL" clId="{05990A1F-4011-48E7-A86D-060A20CF9735}" dt="2023-10-16T09:02:23.702" v="1219" actId="26606"/>
          <ac:spMkLst>
            <pc:docMk/>
            <pc:sldMk cId="1658976441" sldId="333"/>
            <ac:spMk id="2061" creationId="{864DE13E-58EB-4475-B79C-0D4FC651239B}"/>
          </ac:spMkLst>
        </pc:spChg>
        <pc:picChg chg="add mod">
          <ac:chgData name="Florian Kurek" userId="5bfe9244-984b-484e-bd77-700fb8c47817" providerId="ADAL" clId="{05990A1F-4011-48E7-A86D-060A20CF9735}" dt="2023-10-16T09:04:56.909" v="1281"/>
          <ac:picMkLst>
            <pc:docMk/>
            <pc:sldMk cId="1658976441" sldId="333"/>
            <ac:picMk id="2050" creationId="{30C313C0-A327-F2B7-5742-68456E86BEB8}"/>
          </ac:picMkLst>
        </pc:picChg>
        <pc:picChg chg="add mod">
          <ac:chgData name="Florian Kurek" userId="5bfe9244-984b-484e-bd77-700fb8c47817" providerId="ADAL" clId="{05990A1F-4011-48E7-A86D-060A20CF9735}" dt="2023-10-16T09:05:07.213" v="1282"/>
          <ac:picMkLst>
            <pc:docMk/>
            <pc:sldMk cId="1658976441" sldId="333"/>
            <ac:picMk id="2052" creationId="{1D7A0B28-D8B7-6928-9A20-FA6F50A7D59D}"/>
          </ac:picMkLst>
        </pc:picChg>
        <pc:cxnChg chg="add">
          <ac:chgData name="Florian Kurek" userId="5bfe9244-984b-484e-bd77-700fb8c47817" providerId="ADAL" clId="{05990A1F-4011-48E7-A86D-060A20CF9735}" dt="2023-10-16T09:02:23.702" v="1219" actId="26606"/>
          <ac:cxnSpMkLst>
            <pc:docMk/>
            <pc:sldMk cId="1658976441" sldId="333"/>
            <ac:cxnSpMk id="2063" creationId="{02E9B2EE-76CA-47F3-9977-3F2FCB7FD252}"/>
          </ac:cxnSpMkLst>
        </pc:cxnChg>
      </pc:sldChg>
      <pc:sldChg chg="new del">
        <pc:chgData name="Florian Kurek" userId="5bfe9244-984b-484e-bd77-700fb8c47817" providerId="ADAL" clId="{05990A1F-4011-48E7-A86D-060A20CF9735}" dt="2023-10-16T11:24:12.603" v="1484" actId="47"/>
        <pc:sldMkLst>
          <pc:docMk/>
          <pc:sldMk cId="297976371" sldId="334"/>
        </pc:sldMkLst>
      </pc:sldChg>
      <pc:sldChg chg="addSp delSp modSp new del mod setBg">
        <pc:chgData name="Florian Kurek" userId="5bfe9244-984b-484e-bd77-700fb8c47817" providerId="ADAL" clId="{05990A1F-4011-48E7-A86D-060A20CF9735}" dt="2023-10-16T09:58:33.043" v="1442" actId="47"/>
        <pc:sldMkLst>
          <pc:docMk/>
          <pc:sldMk cId="1434476756" sldId="334"/>
        </pc:sldMkLst>
        <pc:spChg chg="mod">
          <ac:chgData name="Florian Kurek" userId="5bfe9244-984b-484e-bd77-700fb8c47817" providerId="ADAL" clId="{05990A1F-4011-48E7-A86D-060A20CF9735}" dt="2023-10-16T09:55:33.109" v="1436" actId="20577"/>
          <ac:spMkLst>
            <pc:docMk/>
            <pc:sldMk cId="1434476756" sldId="334"/>
            <ac:spMk id="2" creationId="{1A9615A3-F518-53C0-B82A-FC06A70EFD1E}"/>
          </ac:spMkLst>
        </pc:spChg>
        <pc:spChg chg="del">
          <ac:chgData name="Florian Kurek" userId="5bfe9244-984b-484e-bd77-700fb8c47817" providerId="ADAL" clId="{05990A1F-4011-48E7-A86D-060A20CF9735}" dt="2023-10-16T09:46:32.536" v="1324"/>
          <ac:spMkLst>
            <pc:docMk/>
            <pc:sldMk cId="1434476756" sldId="334"/>
            <ac:spMk id="3" creationId="{CE69143D-996B-0BA8-384D-22AB7D54E1ED}"/>
          </ac:spMkLst>
        </pc:spChg>
        <pc:spChg chg="mod ord">
          <ac:chgData name="Florian Kurek" userId="5bfe9244-984b-484e-bd77-700fb8c47817" providerId="ADAL" clId="{05990A1F-4011-48E7-A86D-060A20CF9735}" dt="2023-10-16T09:55:35.874" v="1441" actId="20577"/>
          <ac:spMkLst>
            <pc:docMk/>
            <pc:sldMk cId="1434476756" sldId="334"/>
            <ac:spMk id="4" creationId="{D82C1DB7-BB3F-1238-7DF4-DE624CB8639C}"/>
          </ac:spMkLst>
        </pc:spChg>
        <pc:spChg chg="add del">
          <ac:chgData name="Florian Kurek" userId="5bfe9244-984b-484e-bd77-700fb8c47817" providerId="ADAL" clId="{05990A1F-4011-48E7-A86D-060A20CF9735}" dt="2023-10-16T09:48:42.368" v="1396" actId="26606"/>
          <ac:spMkLst>
            <pc:docMk/>
            <pc:sldMk cId="1434476756" sldId="334"/>
            <ac:spMk id="1031" creationId="{3ECBE1F1-D69B-4AFA-ABD5-8E41720EF6DE}"/>
          </ac:spMkLst>
        </pc:spChg>
        <pc:spChg chg="add del">
          <ac:chgData name="Florian Kurek" userId="5bfe9244-984b-484e-bd77-700fb8c47817" providerId="ADAL" clId="{05990A1F-4011-48E7-A86D-060A20CF9735}" dt="2023-10-16T09:48:42.368" v="1396" actId="26606"/>
          <ac:spMkLst>
            <pc:docMk/>
            <pc:sldMk cId="1434476756" sldId="334"/>
            <ac:spMk id="1033" creationId="{603A6265-E10C-4B85-9C20-E75FCAF9CC63}"/>
          </ac:spMkLst>
        </pc:spChg>
        <pc:spChg chg="add del">
          <ac:chgData name="Florian Kurek" userId="5bfe9244-984b-484e-bd77-700fb8c47817" providerId="ADAL" clId="{05990A1F-4011-48E7-A86D-060A20CF9735}" dt="2023-10-16T09:48:44.594" v="1398" actId="26606"/>
          <ac:spMkLst>
            <pc:docMk/>
            <pc:sldMk cId="1434476756" sldId="334"/>
            <ac:spMk id="1035" creationId="{E51BA4DF-2BD4-4EC2-B1DB-B27C8AC71864}"/>
          </ac:spMkLst>
        </pc:spChg>
        <pc:spChg chg="add">
          <ac:chgData name="Florian Kurek" userId="5bfe9244-984b-484e-bd77-700fb8c47817" providerId="ADAL" clId="{05990A1F-4011-48E7-A86D-060A20CF9735}" dt="2023-10-16T09:49:57.286" v="1401" actId="26606"/>
          <ac:spMkLst>
            <pc:docMk/>
            <pc:sldMk cId="1434476756" sldId="334"/>
            <ac:spMk id="1042" creationId="{2C61293E-6EBE-43EF-A52C-9BEBFD7679D4}"/>
          </ac:spMkLst>
        </pc:spChg>
        <pc:spChg chg="add">
          <ac:chgData name="Florian Kurek" userId="5bfe9244-984b-484e-bd77-700fb8c47817" providerId="ADAL" clId="{05990A1F-4011-48E7-A86D-060A20CF9735}" dt="2023-10-16T09:49:57.286" v="1401" actId="26606"/>
          <ac:spMkLst>
            <pc:docMk/>
            <pc:sldMk cId="1434476756" sldId="334"/>
            <ac:spMk id="1044" creationId="{21540236-BFD5-4A9D-8840-4703E7F76825}"/>
          </ac:spMkLst>
        </pc:spChg>
        <pc:picChg chg="add mod ord">
          <ac:chgData name="Florian Kurek" userId="5bfe9244-984b-484e-bd77-700fb8c47817" providerId="ADAL" clId="{05990A1F-4011-48E7-A86D-060A20CF9735}" dt="2023-10-16T09:55:32.766" v="1435" actId="14826"/>
          <ac:picMkLst>
            <pc:docMk/>
            <pc:sldMk cId="1434476756" sldId="334"/>
            <ac:picMk id="1026" creationId="{582F8BE3-F313-A52C-B117-C2181F83E542}"/>
          </ac:picMkLst>
        </pc:picChg>
        <pc:cxnChg chg="add del">
          <ac:chgData name="Florian Kurek" userId="5bfe9244-984b-484e-bd77-700fb8c47817" providerId="ADAL" clId="{05990A1F-4011-48E7-A86D-060A20CF9735}" dt="2023-10-16T09:49:57.286" v="1401" actId="26606"/>
          <ac:cxnSpMkLst>
            <pc:docMk/>
            <pc:sldMk cId="1434476756" sldId="334"/>
            <ac:cxnSpMk id="1037" creationId="{1503BFE4-729B-D9D0-C17B-501E6AF1127A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291F8D-4C98-45C7-BB62-EC4AD3EB711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20590A62-3E1D-4A2E-A012-2355A74804A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Visualisierung mit PyGame</a:t>
          </a:r>
          <a:endParaRPr lang="en-US"/>
        </a:p>
      </dgm:t>
    </dgm:pt>
    <dgm:pt modelId="{6CC101D5-24AC-402B-BD4A-CCCF293D3DE4}" type="parTrans" cxnId="{FAD9D97B-C718-4A28-8D50-1332CE0A2997}">
      <dgm:prSet/>
      <dgm:spPr/>
      <dgm:t>
        <a:bodyPr/>
        <a:lstStyle/>
        <a:p>
          <a:endParaRPr lang="en-US"/>
        </a:p>
      </dgm:t>
    </dgm:pt>
    <dgm:pt modelId="{BB688E36-E8A8-4521-A9F3-D69CAE2DE86C}" type="sibTrans" cxnId="{FAD9D97B-C718-4A28-8D50-1332CE0A299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6400D10-03C1-4667-8C28-6499A48DE32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Ggf. Umbau auf C# -&gt; Visualisierung mit Unity (Pro/Contra)</a:t>
          </a:r>
          <a:endParaRPr lang="en-US"/>
        </a:p>
      </dgm:t>
    </dgm:pt>
    <dgm:pt modelId="{2B66CA36-884C-44B2-92A0-4AE6217C105D}" type="parTrans" cxnId="{6BDD4CFA-B488-482F-85B8-F7279E8FF560}">
      <dgm:prSet/>
      <dgm:spPr/>
      <dgm:t>
        <a:bodyPr/>
        <a:lstStyle/>
        <a:p>
          <a:endParaRPr lang="en-US"/>
        </a:p>
      </dgm:t>
    </dgm:pt>
    <dgm:pt modelId="{EA10DAB0-A4F4-4678-A191-10E7375F0376}" type="sibTrans" cxnId="{6BDD4CFA-B488-482F-85B8-F7279E8FF56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C9CB57B-DA5C-4C6A-A7D1-C739EC6EB23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Spiel veröffentlichen (Steam, GOG, etc.)</a:t>
          </a:r>
          <a:endParaRPr lang="en-US"/>
        </a:p>
      </dgm:t>
    </dgm:pt>
    <dgm:pt modelId="{3C97C489-12EF-42B4-808A-BB54F8FAEDDB}" type="parTrans" cxnId="{5DAB92B5-7236-4B81-AE46-5B2315588548}">
      <dgm:prSet/>
      <dgm:spPr/>
      <dgm:t>
        <a:bodyPr/>
        <a:lstStyle/>
        <a:p>
          <a:endParaRPr lang="en-US"/>
        </a:p>
      </dgm:t>
    </dgm:pt>
    <dgm:pt modelId="{4A87B6FD-9F78-46BA-A7F1-7D6A7D7C6FDC}" type="sibTrans" cxnId="{5DAB92B5-7236-4B81-AE46-5B231558854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CBABA7D-6376-4F6C-A8BB-03CB289A8EF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Rechtliche/Steuerliche Angelegenheiten</a:t>
          </a:r>
          <a:endParaRPr lang="en-US"/>
        </a:p>
      </dgm:t>
    </dgm:pt>
    <dgm:pt modelId="{B8AE398F-CB3D-4D28-87D2-E395A310B21F}" type="parTrans" cxnId="{C41ADC3B-A542-4D81-A1F2-2B822FD8A025}">
      <dgm:prSet/>
      <dgm:spPr/>
      <dgm:t>
        <a:bodyPr/>
        <a:lstStyle/>
        <a:p>
          <a:endParaRPr lang="en-US"/>
        </a:p>
      </dgm:t>
    </dgm:pt>
    <dgm:pt modelId="{7B369FEA-76F7-40DA-A5C5-9FDF5DD058C6}" type="sibTrans" cxnId="{C41ADC3B-A542-4D81-A1F2-2B822FD8A025}">
      <dgm:prSet/>
      <dgm:spPr/>
      <dgm:t>
        <a:bodyPr/>
        <a:lstStyle/>
        <a:p>
          <a:endParaRPr lang="en-US"/>
        </a:p>
      </dgm:t>
    </dgm:pt>
    <dgm:pt modelId="{60CC0333-EF91-4464-B7ED-33F80B55787E}" type="pres">
      <dgm:prSet presAssocID="{A3291F8D-4C98-45C7-BB62-EC4AD3EB711D}" presName="root" presStyleCnt="0">
        <dgm:presLayoutVars>
          <dgm:dir/>
          <dgm:resizeHandles val="exact"/>
        </dgm:presLayoutVars>
      </dgm:prSet>
      <dgm:spPr/>
    </dgm:pt>
    <dgm:pt modelId="{3E02BA0A-E50E-445E-B482-EC0D0483A129}" type="pres">
      <dgm:prSet presAssocID="{A3291F8D-4C98-45C7-BB62-EC4AD3EB711D}" presName="container" presStyleCnt="0">
        <dgm:presLayoutVars>
          <dgm:dir/>
          <dgm:resizeHandles val="exact"/>
        </dgm:presLayoutVars>
      </dgm:prSet>
      <dgm:spPr/>
    </dgm:pt>
    <dgm:pt modelId="{FA9550EB-6578-4506-A0EE-CDA432EF73EB}" type="pres">
      <dgm:prSet presAssocID="{20590A62-3E1D-4A2E-A012-2355A74804A8}" presName="compNode" presStyleCnt="0"/>
      <dgm:spPr/>
    </dgm:pt>
    <dgm:pt modelId="{33C2FC34-1459-422C-AAE3-F3348A7541CD}" type="pres">
      <dgm:prSet presAssocID="{20590A62-3E1D-4A2E-A012-2355A74804A8}" presName="iconBgRect" presStyleLbl="bgShp" presStyleIdx="0" presStyleCnt="4"/>
      <dgm:spPr/>
    </dgm:pt>
    <dgm:pt modelId="{8C7E5C97-7D14-4A04-B816-EC45D02069B1}" type="pres">
      <dgm:prSet presAssocID="{20590A62-3E1D-4A2E-A012-2355A74804A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ge"/>
        </a:ext>
      </dgm:extLst>
    </dgm:pt>
    <dgm:pt modelId="{7EC7823A-CA6C-4C4C-B1F9-356197B9DC38}" type="pres">
      <dgm:prSet presAssocID="{20590A62-3E1D-4A2E-A012-2355A74804A8}" presName="spaceRect" presStyleCnt="0"/>
      <dgm:spPr/>
    </dgm:pt>
    <dgm:pt modelId="{9AD7E49A-6FB7-485E-BDF5-B874065C93AA}" type="pres">
      <dgm:prSet presAssocID="{20590A62-3E1D-4A2E-A012-2355A74804A8}" presName="textRect" presStyleLbl="revTx" presStyleIdx="0" presStyleCnt="4">
        <dgm:presLayoutVars>
          <dgm:chMax val="1"/>
          <dgm:chPref val="1"/>
        </dgm:presLayoutVars>
      </dgm:prSet>
      <dgm:spPr/>
    </dgm:pt>
    <dgm:pt modelId="{3AE0490A-0BF7-4167-8EC8-BC967C3E6304}" type="pres">
      <dgm:prSet presAssocID="{BB688E36-E8A8-4521-A9F3-D69CAE2DE86C}" presName="sibTrans" presStyleLbl="sibTrans2D1" presStyleIdx="0" presStyleCnt="0"/>
      <dgm:spPr/>
    </dgm:pt>
    <dgm:pt modelId="{8BBA81BF-A00C-44D0-B43E-21173B1E0576}" type="pres">
      <dgm:prSet presAssocID="{B6400D10-03C1-4667-8C28-6499A48DE32D}" presName="compNode" presStyleCnt="0"/>
      <dgm:spPr/>
    </dgm:pt>
    <dgm:pt modelId="{93A08171-6BA9-4591-A342-BF3C27FB35A0}" type="pres">
      <dgm:prSet presAssocID="{B6400D10-03C1-4667-8C28-6499A48DE32D}" presName="iconBgRect" presStyleLbl="bgShp" presStyleIdx="1" presStyleCnt="4"/>
      <dgm:spPr/>
    </dgm:pt>
    <dgm:pt modelId="{7763BD9B-0FC5-4F0D-8BE8-F315F5E4FCF2}" type="pres">
      <dgm:prSet presAssocID="{B6400D10-03C1-4667-8C28-6499A48DE32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04C2E5E3-43EF-4B25-917E-FF96282DF1B3}" type="pres">
      <dgm:prSet presAssocID="{B6400D10-03C1-4667-8C28-6499A48DE32D}" presName="spaceRect" presStyleCnt="0"/>
      <dgm:spPr/>
    </dgm:pt>
    <dgm:pt modelId="{054820E6-E4FE-4B9C-97D7-7E01E8B8F7AA}" type="pres">
      <dgm:prSet presAssocID="{B6400D10-03C1-4667-8C28-6499A48DE32D}" presName="textRect" presStyleLbl="revTx" presStyleIdx="1" presStyleCnt="4">
        <dgm:presLayoutVars>
          <dgm:chMax val="1"/>
          <dgm:chPref val="1"/>
        </dgm:presLayoutVars>
      </dgm:prSet>
      <dgm:spPr/>
    </dgm:pt>
    <dgm:pt modelId="{15C136C5-FAEB-432D-9B20-02E3EAEAFA47}" type="pres">
      <dgm:prSet presAssocID="{EA10DAB0-A4F4-4678-A191-10E7375F0376}" presName="sibTrans" presStyleLbl="sibTrans2D1" presStyleIdx="0" presStyleCnt="0"/>
      <dgm:spPr/>
    </dgm:pt>
    <dgm:pt modelId="{82EB4E55-02A6-418A-9C29-A2DD4FB3FA24}" type="pres">
      <dgm:prSet presAssocID="{AC9CB57B-DA5C-4C6A-A7D1-C739EC6EB231}" presName="compNode" presStyleCnt="0"/>
      <dgm:spPr/>
    </dgm:pt>
    <dgm:pt modelId="{5BB309EA-78CF-48C7-AE76-3EA4B4ECCAE5}" type="pres">
      <dgm:prSet presAssocID="{AC9CB57B-DA5C-4C6A-A7D1-C739EC6EB231}" presName="iconBgRect" presStyleLbl="bgShp" presStyleIdx="2" presStyleCnt="4"/>
      <dgm:spPr/>
    </dgm:pt>
    <dgm:pt modelId="{64126B48-6A53-4807-8937-1E05C676620A}" type="pres">
      <dgm:prSet presAssocID="{AC9CB57B-DA5C-4C6A-A7D1-C739EC6EB23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399E3545-3DE8-4940-BE25-C284272A47DD}" type="pres">
      <dgm:prSet presAssocID="{AC9CB57B-DA5C-4C6A-A7D1-C739EC6EB231}" presName="spaceRect" presStyleCnt="0"/>
      <dgm:spPr/>
    </dgm:pt>
    <dgm:pt modelId="{4DBD4522-6D99-4E4E-8A21-74C1CF595091}" type="pres">
      <dgm:prSet presAssocID="{AC9CB57B-DA5C-4C6A-A7D1-C739EC6EB231}" presName="textRect" presStyleLbl="revTx" presStyleIdx="2" presStyleCnt="4">
        <dgm:presLayoutVars>
          <dgm:chMax val="1"/>
          <dgm:chPref val="1"/>
        </dgm:presLayoutVars>
      </dgm:prSet>
      <dgm:spPr/>
    </dgm:pt>
    <dgm:pt modelId="{2B7C21AB-23D3-4B54-8752-21B441C625F4}" type="pres">
      <dgm:prSet presAssocID="{4A87B6FD-9F78-46BA-A7F1-7D6A7D7C6FDC}" presName="sibTrans" presStyleLbl="sibTrans2D1" presStyleIdx="0" presStyleCnt="0"/>
      <dgm:spPr/>
    </dgm:pt>
    <dgm:pt modelId="{5262DE7C-F72A-4520-BDAF-0C059FF9358A}" type="pres">
      <dgm:prSet presAssocID="{6CBABA7D-6376-4F6C-A8BB-03CB289A8EF2}" presName="compNode" presStyleCnt="0"/>
      <dgm:spPr/>
    </dgm:pt>
    <dgm:pt modelId="{211C472A-634B-4B94-AF6B-B9BDBB3EB4BB}" type="pres">
      <dgm:prSet presAssocID="{6CBABA7D-6376-4F6C-A8BB-03CB289A8EF2}" presName="iconBgRect" presStyleLbl="bgShp" presStyleIdx="3" presStyleCnt="4"/>
      <dgm:spPr/>
    </dgm:pt>
    <dgm:pt modelId="{559C23FC-4DC2-4124-BEB0-E18DC0384703}" type="pres">
      <dgm:prSet presAssocID="{6CBABA7D-6376-4F6C-A8BB-03CB289A8EF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ld"/>
        </a:ext>
      </dgm:extLst>
    </dgm:pt>
    <dgm:pt modelId="{C90CB8B9-4948-426E-8B58-0290F625D0B5}" type="pres">
      <dgm:prSet presAssocID="{6CBABA7D-6376-4F6C-A8BB-03CB289A8EF2}" presName="spaceRect" presStyleCnt="0"/>
      <dgm:spPr/>
    </dgm:pt>
    <dgm:pt modelId="{70D5A4C9-A25D-4EC5-8C7D-38193F866B57}" type="pres">
      <dgm:prSet presAssocID="{6CBABA7D-6376-4F6C-A8BB-03CB289A8EF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E9B140E-7A67-4CDE-BEFE-00FEA4D87C19}" type="presOf" srcId="{AC9CB57B-DA5C-4C6A-A7D1-C739EC6EB231}" destId="{4DBD4522-6D99-4E4E-8A21-74C1CF595091}" srcOrd="0" destOrd="0" presId="urn:microsoft.com/office/officeart/2018/2/layout/IconCircleList"/>
    <dgm:cxn modelId="{C1D91D0F-6081-4208-926D-A91331B994A4}" type="presOf" srcId="{6CBABA7D-6376-4F6C-A8BB-03CB289A8EF2}" destId="{70D5A4C9-A25D-4EC5-8C7D-38193F866B57}" srcOrd="0" destOrd="0" presId="urn:microsoft.com/office/officeart/2018/2/layout/IconCircleList"/>
    <dgm:cxn modelId="{B068EA20-2673-4286-B8CA-E4609322BA01}" type="presOf" srcId="{B6400D10-03C1-4667-8C28-6499A48DE32D}" destId="{054820E6-E4FE-4B9C-97D7-7E01E8B8F7AA}" srcOrd="0" destOrd="0" presId="urn:microsoft.com/office/officeart/2018/2/layout/IconCircleList"/>
    <dgm:cxn modelId="{C41ADC3B-A542-4D81-A1F2-2B822FD8A025}" srcId="{A3291F8D-4C98-45C7-BB62-EC4AD3EB711D}" destId="{6CBABA7D-6376-4F6C-A8BB-03CB289A8EF2}" srcOrd="3" destOrd="0" parTransId="{B8AE398F-CB3D-4D28-87D2-E395A310B21F}" sibTransId="{7B369FEA-76F7-40DA-A5C5-9FDF5DD058C6}"/>
    <dgm:cxn modelId="{8B65B152-E733-44F3-A495-8C75FFC7F2C8}" type="presOf" srcId="{BB688E36-E8A8-4521-A9F3-D69CAE2DE86C}" destId="{3AE0490A-0BF7-4167-8EC8-BC967C3E6304}" srcOrd="0" destOrd="0" presId="urn:microsoft.com/office/officeart/2018/2/layout/IconCircleList"/>
    <dgm:cxn modelId="{B60CDF53-7E5B-4114-AE3E-08777DFEDD80}" type="presOf" srcId="{4A87B6FD-9F78-46BA-A7F1-7D6A7D7C6FDC}" destId="{2B7C21AB-23D3-4B54-8752-21B441C625F4}" srcOrd="0" destOrd="0" presId="urn:microsoft.com/office/officeart/2018/2/layout/IconCircleList"/>
    <dgm:cxn modelId="{FAD9D97B-C718-4A28-8D50-1332CE0A2997}" srcId="{A3291F8D-4C98-45C7-BB62-EC4AD3EB711D}" destId="{20590A62-3E1D-4A2E-A012-2355A74804A8}" srcOrd="0" destOrd="0" parTransId="{6CC101D5-24AC-402B-BD4A-CCCF293D3DE4}" sibTransId="{BB688E36-E8A8-4521-A9F3-D69CAE2DE86C}"/>
    <dgm:cxn modelId="{69D2D18E-87D4-4D0B-8286-DC27E4203DB1}" type="presOf" srcId="{A3291F8D-4C98-45C7-BB62-EC4AD3EB711D}" destId="{60CC0333-EF91-4464-B7ED-33F80B55787E}" srcOrd="0" destOrd="0" presId="urn:microsoft.com/office/officeart/2018/2/layout/IconCircleList"/>
    <dgm:cxn modelId="{EE926095-FEC7-4E54-A7E6-C916AAEE49FE}" type="presOf" srcId="{EA10DAB0-A4F4-4678-A191-10E7375F0376}" destId="{15C136C5-FAEB-432D-9B20-02E3EAEAFA47}" srcOrd="0" destOrd="0" presId="urn:microsoft.com/office/officeart/2018/2/layout/IconCircleList"/>
    <dgm:cxn modelId="{5DAB92B5-7236-4B81-AE46-5B2315588548}" srcId="{A3291F8D-4C98-45C7-BB62-EC4AD3EB711D}" destId="{AC9CB57B-DA5C-4C6A-A7D1-C739EC6EB231}" srcOrd="2" destOrd="0" parTransId="{3C97C489-12EF-42B4-808A-BB54F8FAEDDB}" sibTransId="{4A87B6FD-9F78-46BA-A7F1-7D6A7D7C6FDC}"/>
    <dgm:cxn modelId="{387159E9-ADA6-4857-BC48-429A7FE99770}" type="presOf" srcId="{20590A62-3E1D-4A2E-A012-2355A74804A8}" destId="{9AD7E49A-6FB7-485E-BDF5-B874065C93AA}" srcOrd="0" destOrd="0" presId="urn:microsoft.com/office/officeart/2018/2/layout/IconCircleList"/>
    <dgm:cxn modelId="{6BDD4CFA-B488-482F-85B8-F7279E8FF560}" srcId="{A3291F8D-4C98-45C7-BB62-EC4AD3EB711D}" destId="{B6400D10-03C1-4667-8C28-6499A48DE32D}" srcOrd="1" destOrd="0" parTransId="{2B66CA36-884C-44B2-92A0-4AE6217C105D}" sibTransId="{EA10DAB0-A4F4-4678-A191-10E7375F0376}"/>
    <dgm:cxn modelId="{A14F58DC-3717-4EF5-8B9F-29DB9DCEF0CC}" type="presParOf" srcId="{60CC0333-EF91-4464-B7ED-33F80B55787E}" destId="{3E02BA0A-E50E-445E-B482-EC0D0483A129}" srcOrd="0" destOrd="0" presId="urn:microsoft.com/office/officeart/2018/2/layout/IconCircleList"/>
    <dgm:cxn modelId="{E3C57F81-D9CD-4E27-BE96-08282EF579AD}" type="presParOf" srcId="{3E02BA0A-E50E-445E-B482-EC0D0483A129}" destId="{FA9550EB-6578-4506-A0EE-CDA432EF73EB}" srcOrd="0" destOrd="0" presId="urn:microsoft.com/office/officeart/2018/2/layout/IconCircleList"/>
    <dgm:cxn modelId="{0F87F483-4154-4F35-8804-E8012A067C30}" type="presParOf" srcId="{FA9550EB-6578-4506-A0EE-CDA432EF73EB}" destId="{33C2FC34-1459-422C-AAE3-F3348A7541CD}" srcOrd="0" destOrd="0" presId="urn:microsoft.com/office/officeart/2018/2/layout/IconCircleList"/>
    <dgm:cxn modelId="{CC87B7A1-D247-4721-8816-98CF3C5DEE18}" type="presParOf" srcId="{FA9550EB-6578-4506-A0EE-CDA432EF73EB}" destId="{8C7E5C97-7D14-4A04-B816-EC45D02069B1}" srcOrd="1" destOrd="0" presId="urn:microsoft.com/office/officeart/2018/2/layout/IconCircleList"/>
    <dgm:cxn modelId="{A4D9D0AF-96DD-4A29-B74C-B51DC5F99F28}" type="presParOf" srcId="{FA9550EB-6578-4506-A0EE-CDA432EF73EB}" destId="{7EC7823A-CA6C-4C4C-B1F9-356197B9DC38}" srcOrd="2" destOrd="0" presId="urn:microsoft.com/office/officeart/2018/2/layout/IconCircleList"/>
    <dgm:cxn modelId="{180BB927-2D5D-4A45-9E5F-BAE576CF3779}" type="presParOf" srcId="{FA9550EB-6578-4506-A0EE-CDA432EF73EB}" destId="{9AD7E49A-6FB7-485E-BDF5-B874065C93AA}" srcOrd="3" destOrd="0" presId="urn:microsoft.com/office/officeart/2018/2/layout/IconCircleList"/>
    <dgm:cxn modelId="{902FA7EF-2F0E-49A6-81CC-24D49BA9FF79}" type="presParOf" srcId="{3E02BA0A-E50E-445E-B482-EC0D0483A129}" destId="{3AE0490A-0BF7-4167-8EC8-BC967C3E6304}" srcOrd="1" destOrd="0" presId="urn:microsoft.com/office/officeart/2018/2/layout/IconCircleList"/>
    <dgm:cxn modelId="{197FDA71-D7DA-4D86-87F9-CC532757FE79}" type="presParOf" srcId="{3E02BA0A-E50E-445E-B482-EC0D0483A129}" destId="{8BBA81BF-A00C-44D0-B43E-21173B1E0576}" srcOrd="2" destOrd="0" presId="urn:microsoft.com/office/officeart/2018/2/layout/IconCircleList"/>
    <dgm:cxn modelId="{386648CA-3E27-40F0-836F-094C172763A9}" type="presParOf" srcId="{8BBA81BF-A00C-44D0-B43E-21173B1E0576}" destId="{93A08171-6BA9-4591-A342-BF3C27FB35A0}" srcOrd="0" destOrd="0" presId="urn:microsoft.com/office/officeart/2018/2/layout/IconCircleList"/>
    <dgm:cxn modelId="{AD63F4F9-CFFF-4211-A8E9-2FE592937EA3}" type="presParOf" srcId="{8BBA81BF-A00C-44D0-B43E-21173B1E0576}" destId="{7763BD9B-0FC5-4F0D-8BE8-F315F5E4FCF2}" srcOrd="1" destOrd="0" presId="urn:microsoft.com/office/officeart/2018/2/layout/IconCircleList"/>
    <dgm:cxn modelId="{B59CEF52-F7DE-4FE0-83E3-23B1F6789CAC}" type="presParOf" srcId="{8BBA81BF-A00C-44D0-B43E-21173B1E0576}" destId="{04C2E5E3-43EF-4B25-917E-FF96282DF1B3}" srcOrd="2" destOrd="0" presId="urn:microsoft.com/office/officeart/2018/2/layout/IconCircleList"/>
    <dgm:cxn modelId="{2279CC42-C1B8-4BBF-A252-EBD46C911E7D}" type="presParOf" srcId="{8BBA81BF-A00C-44D0-B43E-21173B1E0576}" destId="{054820E6-E4FE-4B9C-97D7-7E01E8B8F7AA}" srcOrd="3" destOrd="0" presId="urn:microsoft.com/office/officeart/2018/2/layout/IconCircleList"/>
    <dgm:cxn modelId="{56BB1D31-29F1-4C4E-9999-8757C517E0EE}" type="presParOf" srcId="{3E02BA0A-E50E-445E-B482-EC0D0483A129}" destId="{15C136C5-FAEB-432D-9B20-02E3EAEAFA47}" srcOrd="3" destOrd="0" presId="urn:microsoft.com/office/officeart/2018/2/layout/IconCircleList"/>
    <dgm:cxn modelId="{7DB2B74B-55A7-4DF1-924C-2D51A172DB68}" type="presParOf" srcId="{3E02BA0A-E50E-445E-B482-EC0D0483A129}" destId="{82EB4E55-02A6-418A-9C29-A2DD4FB3FA24}" srcOrd="4" destOrd="0" presId="urn:microsoft.com/office/officeart/2018/2/layout/IconCircleList"/>
    <dgm:cxn modelId="{ABDF9A71-3A96-4787-ADDB-1D8E4481852F}" type="presParOf" srcId="{82EB4E55-02A6-418A-9C29-A2DD4FB3FA24}" destId="{5BB309EA-78CF-48C7-AE76-3EA4B4ECCAE5}" srcOrd="0" destOrd="0" presId="urn:microsoft.com/office/officeart/2018/2/layout/IconCircleList"/>
    <dgm:cxn modelId="{1CCEF841-1DD7-4E43-B531-B3856E02C932}" type="presParOf" srcId="{82EB4E55-02A6-418A-9C29-A2DD4FB3FA24}" destId="{64126B48-6A53-4807-8937-1E05C676620A}" srcOrd="1" destOrd="0" presId="urn:microsoft.com/office/officeart/2018/2/layout/IconCircleList"/>
    <dgm:cxn modelId="{08BFB6D8-9D6A-43A4-8AF8-795BD8C381C6}" type="presParOf" srcId="{82EB4E55-02A6-418A-9C29-A2DD4FB3FA24}" destId="{399E3545-3DE8-4940-BE25-C284272A47DD}" srcOrd="2" destOrd="0" presId="urn:microsoft.com/office/officeart/2018/2/layout/IconCircleList"/>
    <dgm:cxn modelId="{C69D8EDC-B71A-424E-83F5-0D63A0B878E1}" type="presParOf" srcId="{82EB4E55-02A6-418A-9C29-A2DD4FB3FA24}" destId="{4DBD4522-6D99-4E4E-8A21-74C1CF595091}" srcOrd="3" destOrd="0" presId="urn:microsoft.com/office/officeart/2018/2/layout/IconCircleList"/>
    <dgm:cxn modelId="{BFB00D5E-95F0-4D3A-AF8E-5001464A0D06}" type="presParOf" srcId="{3E02BA0A-E50E-445E-B482-EC0D0483A129}" destId="{2B7C21AB-23D3-4B54-8752-21B441C625F4}" srcOrd="5" destOrd="0" presId="urn:microsoft.com/office/officeart/2018/2/layout/IconCircleList"/>
    <dgm:cxn modelId="{18BF51D6-83CF-4D48-B9CC-7CE61828DF51}" type="presParOf" srcId="{3E02BA0A-E50E-445E-B482-EC0D0483A129}" destId="{5262DE7C-F72A-4520-BDAF-0C059FF9358A}" srcOrd="6" destOrd="0" presId="urn:microsoft.com/office/officeart/2018/2/layout/IconCircleList"/>
    <dgm:cxn modelId="{22DF4095-CCC5-4326-BA63-DC6303AA48B1}" type="presParOf" srcId="{5262DE7C-F72A-4520-BDAF-0C059FF9358A}" destId="{211C472A-634B-4B94-AF6B-B9BDBB3EB4BB}" srcOrd="0" destOrd="0" presId="urn:microsoft.com/office/officeart/2018/2/layout/IconCircleList"/>
    <dgm:cxn modelId="{16E01DC3-5F60-44CE-9F8A-0778F89706C2}" type="presParOf" srcId="{5262DE7C-F72A-4520-BDAF-0C059FF9358A}" destId="{559C23FC-4DC2-4124-BEB0-E18DC0384703}" srcOrd="1" destOrd="0" presId="urn:microsoft.com/office/officeart/2018/2/layout/IconCircleList"/>
    <dgm:cxn modelId="{E9833FDD-B25B-4C21-AFA5-24AA9931C8D7}" type="presParOf" srcId="{5262DE7C-F72A-4520-BDAF-0C059FF9358A}" destId="{C90CB8B9-4948-426E-8B58-0290F625D0B5}" srcOrd="2" destOrd="0" presId="urn:microsoft.com/office/officeart/2018/2/layout/IconCircleList"/>
    <dgm:cxn modelId="{29BC64F3-7935-4AF2-A836-C0879295C953}" type="presParOf" srcId="{5262DE7C-F72A-4520-BDAF-0C059FF9358A}" destId="{70D5A4C9-A25D-4EC5-8C7D-38193F866B5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2FC34-1459-422C-AAE3-F3348A7541CD}">
      <dsp:nvSpPr>
        <dsp:cNvPr id="0" name=""/>
        <dsp:cNvSpPr/>
      </dsp:nvSpPr>
      <dsp:spPr>
        <a:xfrm>
          <a:off x="51156" y="870426"/>
          <a:ext cx="687006" cy="68700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E5C97-7D14-4A04-B816-EC45D02069B1}">
      <dsp:nvSpPr>
        <dsp:cNvPr id="0" name=""/>
        <dsp:cNvSpPr/>
      </dsp:nvSpPr>
      <dsp:spPr>
        <a:xfrm>
          <a:off x="195427" y="1014697"/>
          <a:ext cx="398463" cy="3984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D7E49A-6FB7-485E-BDF5-B874065C93AA}">
      <dsp:nvSpPr>
        <dsp:cNvPr id="0" name=""/>
        <dsp:cNvSpPr/>
      </dsp:nvSpPr>
      <dsp:spPr>
        <a:xfrm>
          <a:off x="885378" y="870426"/>
          <a:ext cx="1619371" cy="687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Visualisierung mit PyGame</a:t>
          </a:r>
          <a:endParaRPr lang="en-US" sz="1300" kern="1200"/>
        </a:p>
      </dsp:txBody>
      <dsp:txXfrm>
        <a:off x="885378" y="870426"/>
        <a:ext cx="1619371" cy="687006"/>
      </dsp:txXfrm>
    </dsp:sp>
    <dsp:sp modelId="{93A08171-6BA9-4591-A342-BF3C27FB35A0}">
      <dsp:nvSpPr>
        <dsp:cNvPr id="0" name=""/>
        <dsp:cNvSpPr/>
      </dsp:nvSpPr>
      <dsp:spPr>
        <a:xfrm>
          <a:off x="2786913" y="870426"/>
          <a:ext cx="687006" cy="68700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63BD9B-0FC5-4F0D-8BE8-F315F5E4FCF2}">
      <dsp:nvSpPr>
        <dsp:cNvPr id="0" name=""/>
        <dsp:cNvSpPr/>
      </dsp:nvSpPr>
      <dsp:spPr>
        <a:xfrm>
          <a:off x="2931184" y="1014697"/>
          <a:ext cx="398463" cy="3984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820E6-E4FE-4B9C-97D7-7E01E8B8F7AA}">
      <dsp:nvSpPr>
        <dsp:cNvPr id="0" name=""/>
        <dsp:cNvSpPr/>
      </dsp:nvSpPr>
      <dsp:spPr>
        <a:xfrm>
          <a:off x="3621134" y="870426"/>
          <a:ext cx="1619371" cy="687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Ggf. Umbau auf C# -&gt; Visualisierung mit Unity (Pro/Contra)</a:t>
          </a:r>
          <a:endParaRPr lang="en-US" sz="1300" kern="1200"/>
        </a:p>
      </dsp:txBody>
      <dsp:txXfrm>
        <a:off x="3621134" y="870426"/>
        <a:ext cx="1619371" cy="687006"/>
      </dsp:txXfrm>
    </dsp:sp>
    <dsp:sp modelId="{5BB309EA-78CF-48C7-AE76-3EA4B4ECCAE5}">
      <dsp:nvSpPr>
        <dsp:cNvPr id="0" name=""/>
        <dsp:cNvSpPr/>
      </dsp:nvSpPr>
      <dsp:spPr>
        <a:xfrm>
          <a:off x="51156" y="2195416"/>
          <a:ext cx="687006" cy="68700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126B48-6A53-4807-8937-1E05C676620A}">
      <dsp:nvSpPr>
        <dsp:cNvPr id="0" name=""/>
        <dsp:cNvSpPr/>
      </dsp:nvSpPr>
      <dsp:spPr>
        <a:xfrm>
          <a:off x="195427" y="2339687"/>
          <a:ext cx="398463" cy="3984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BD4522-6D99-4E4E-8A21-74C1CF595091}">
      <dsp:nvSpPr>
        <dsp:cNvPr id="0" name=""/>
        <dsp:cNvSpPr/>
      </dsp:nvSpPr>
      <dsp:spPr>
        <a:xfrm>
          <a:off x="885378" y="2195416"/>
          <a:ext cx="1619371" cy="687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Spiel veröffentlichen (Steam, GOG, etc.)</a:t>
          </a:r>
          <a:endParaRPr lang="en-US" sz="1300" kern="1200"/>
        </a:p>
      </dsp:txBody>
      <dsp:txXfrm>
        <a:off x="885378" y="2195416"/>
        <a:ext cx="1619371" cy="687006"/>
      </dsp:txXfrm>
    </dsp:sp>
    <dsp:sp modelId="{211C472A-634B-4B94-AF6B-B9BDBB3EB4BB}">
      <dsp:nvSpPr>
        <dsp:cNvPr id="0" name=""/>
        <dsp:cNvSpPr/>
      </dsp:nvSpPr>
      <dsp:spPr>
        <a:xfrm>
          <a:off x="2786913" y="2195416"/>
          <a:ext cx="687006" cy="68700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9C23FC-4DC2-4124-BEB0-E18DC0384703}">
      <dsp:nvSpPr>
        <dsp:cNvPr id="0" name=""/>
        <dsp:cNvSpPr/>
      </dsp:nvSpPr>
      <dsp:spPr>
        <a:xfrm>
          <a:off x="2931184" y="2339687"/>
          <a:ext cx="398463" cy="3984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D5A4C9-A25D-4EC5-8C7D-38193F866B57}">
      <dsp:nvSpPr>
        <dsp:cNvPr id="0" name=""/>
        <dsp:cNvSpPr/>
      </dsp:nvSpPr>
      <dsp:spPr>
        <a:xfrm>
          <a:off x="3621134" y="2195416"/>
          <a:ext cx="1619371" cy="687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Rechtliche/Steuerliche Angelegenheiten</a:t>
          </a:r>
          <a:endParaRPr lang="en-US" sz="1300" kern="1200"/>
        </a:p>
      </dsp:txBody>
      <dsp:txXfrm>
        <a:off x="3621134" y="2195416"/>
        <a:ext cx="1619371" cy="687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B18B4-B707-4238-8585-4A439753820A}" type="datetimeFigureOut">
              <a:rPr lang="de-DE" smtClean="0"/>
              <a:t>16.10.2023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EA8E8-FC4B-4C49-84A5-BC779C2DFF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672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Aufgabenstellung: </a:t>
            </a:r>
            <a:r>
              <a:rPr lang="de-DE" dirty="0" err="1"/>
              <a:t>Textadventure</a:t>
            </a:r>
            <a:r>
              <a:rPr lang="de-DE" dirty="0"/>
              <a:t> erstellen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FEA8E8-FC4B-4C49-84A5-BC779C2DFF7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656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.</a:t>
            </a:r>
            <a:r>
              <a:rPr lang="de-DE" dirty="0" err="1"/>
              <a:t>py</a:t>
            </a:r>
            <a:r>
              <a:rPr lang="de-DE" dirty="0"/>
              <a:t> -&gt; Sämtliche Codefiles </a:t>
            </a:r>
          </a:p>
          <a:p>
            <a:r>
              <a:rPr lang="de-DE" dirty="0"/>
              <a:t>.pickle -&gt; </a:t>
            </a:r>
            <a:r>
              <a:rPr lang="de-DE" dirty="0" err="1"/>
              <a:t>Savegame</a:t>
            </a:r>
            <a:endParaRPr lang="de-DE" dirty="0"/>
          </a:p>
          <a:p>
            <a:r>
              <a:rPr lang="de-DE" dirty="0"/>
              <a:t>.</a:t>
            </a:r>
            <a:r>
              <a:rPr lang="de-DE" dirty="0" err="1"/>
              <a:t>json</a:t>
            </a:r>
            <a:r>
              <a:rPr lang="de-DE" dirty="0"/>
              <a:t> -&gt; Sämtliche Eigenschaften (</a:t>
            </a:r>
            <a:r>
              <a:rPr lang="de-DE" dirty="0" err="1"/>
              <a:t>Characters</a:t>
            </a:r>
            <a:r>
              <a:rPr lang="de-DE" dirty="0"/>
              <a:t>, Locations, Items, etc.)</a:t>
            </a:r>
          </a:p>
          <a:p>
            <a:r>
              <a:rPr lang="de-DE" dirty="0"/>
              <a:t>.</a:t>
            </a:r>
            <a:r>
              <a:rPr lang="de-DE" dirty="0" err="1"/>
              <a:t>ipynb</a:t>
            </a:r>
            <a:r>
              <a:rPr lang="de-DE" dirty="0"/>
              <a:t> -&gt; Für mich als Unterstützung, da ich alle definierten Funktionen sowie </a:t>
            </a:r>
            <a:r>
              <a:rPr lang="de-DE" dirty="0" err="1"/>
              <a:t>Codesnippets</a:t>
            </a:r>
            <a:r>
              <a:rPr lang="de-DE" dirty="0"/>
              <a:t> sortiert notieren konnte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FEA8E8-FC4B-4C49-84A5-BC779C2DFF73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2163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Jede Attacke eigene </a:t>
            </a:r>
            <a:r>
              <a:rPr lang="de-DE" dirty="0" err="1"/>
              <a:t>Stats</a:t>
            </a:r>
            <a:r>
              <a:rPr lang="de-DE" dirty="0"/>
              <a:t> // Mobs haben eigene Levelbegrenzungen //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FEA8E8-FC4B-4C49-84A5-BC779C2DFF73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462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Android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FEA8E8-FC4B-4C49-84A5-BC779C2DFF73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6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8B270D-091D-4ED2-8C85-0898DD7D9F2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101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C41E2A-DCBB-066C-8A58-25FBE0ACC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2E9AB64-91ED-06E7-1995-8905EACBD1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13930D-E633-F480-FC49-6802EC66E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D492A-7B47-4A57-BD12-90630DE7285A}" type="datetimeFigureOut">
              <a:rPr lang="de-DE" smtClean="0"/>
              <a:t>16.10.2023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BD88B6-E9F4-4298-A873-34C19A33A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E9EB10-F522-BE03-47E9-20E697127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B433-993C-411F-A9D0-FFCB6B5A8C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5592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12BE5A-9F74-21DA-3D4A-FDEFDCC5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C38FF78-31A4-B1BF-2419-86322C56E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90785A-6D01-5088-DF34-D8D73FBC1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D492A-7B47-4A57-BD12-90630DE7285A}" type="datetimeFigureOut">
              <a:rPr lang="de-DE" smtClean="0"/>
              <a:t>16.10.2023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900AE4-6BF2-5230-9301-9E5F3F5EF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9BF30D-80BC-AD93-65EF-2B1E1BFB5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B433-993C-411F-A9D0-FFCB6B5A8C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367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D104FB8-5A0A-7E4D-8F45-7D49364746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59FAEF-89AF-1B42-50EF-91A68A64F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235B16-2497-23A2-D6C2-B073C7FBE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D492A-7B47-4A57-BD12-90630DE7285A}" type="datetimeFigureOut">
              <a:rPr lang="de-DE" smtClean="0"/>
              <a:t>16.10.2023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56A5C2-C0E6-1DE8-C194-FA6F16106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916F18-A02D-A4E6-DA1A-30342838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B433-993C-411F-A9D0-FFCB6B5A8C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7634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3">
            <a:extLst>
              <a:ext uri="{FF2B5EF4-FFF2-40B4-BE49-F238E27FC236}">
                <a16:creationId xmlns:a16="http://schemas.microsoft.com/office/drawing/2014/main" id="{CE73CB65-B56D-BD15-508C-3D56466364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de-DE" sz="1600"/>
            </a:lvl1pPr>
          </a:lstStyle>
          <a:p>
            <a:pPr rtl="0"/>
            <a:endParaRPr lang="de-DE" dirty="0"/>
          </a:p>
        </p:txBody>
      </p:sp>
      <p:sp>
        <p:nvSpPr>
          <p:cNvPr id="25" name="Titel 1">
            <a:extLst>
              <a:ext uri="{FF2B5EF4-FFF2-40B4-BE49-F238E27FC236}">
                <a16:creationId xmlns:a16="http://schemas.microsoft.com/office/drawing/2014/main" id="{A358D70D-9392-47FB-82EE-9FDE438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083" y="874663"/>
            <a:ext cx="4650901" cy="2334637"/>
          </a:xfrm>
        </p:spPr>
        <p:txBody>
          <a:bodyPr rtlCol="0">
            <a:normAutofit/>
          </a:bodyPr>
          <a:lstStyle>
            <a:lvl1pPr algn="ctr">
              <a:defRPr lang="de-DE" sz="4800"/>
            </a:lvl1pPr>
          </a:lstStyle>
          <a:p>
            <a:pPr rtl="0"/>
            <a:r>
              <a:rPr lang="de-DE"/>
              <a:t>Titelmasterformat durch Klicken bearbeiten</a:t>
            </a:r>
          </a:p>
        </p:txBody>
      </p:sp>
      <p:sp>
        <p:nvSpPr>
          <p:cNvPr id="26" name="Untertitel 2">
            <a:extLst>
              <a:ext uri="{FF2B5EF4-FFF2-40B4-BE49-F238E27FC236}">
                <a16:creationId xmlns:a16="http://schemas.microsoft.com/office/drawing/2014/main" id="{4CFF53CA-CE5D-A4D7-BE57-0BC579563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561" y="4113213"/>
            <a:ext cx="4636800" cy="1655762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/>
            </a:lvl1pPr>
          </a:lstStyle>
          <a:p>
            <a:pPr rtl="0"/>
            <a:r>
              <a:rPr lang="de-DE">
                <a:cs typeface="Calibri"/>
              </a:rPr>
              <a:t>Formatvorlage des Untertitelmasters durch Klicken bearbeiten</a:t>
            </a:r>
            <a:endParaRPr lang="de-DE" dirty="0"/>
          </a:p>
        </p:txBody>
      </p:sp>
      <p:pic>
        <p:nvPicPr>
          <p:cNvPr id="46" name="Bild 45" descr="Bild mit Hintergrundmuster&#10;&#10;Automatisch generierte Beschreibung">
            <a:extLst>
              <a:ext uri="{FF2B5EF4-FFF2-40B4-BE49-F238E27FC236}">
                <a16:creationId xmlns:a16="http://schemas.microsoft.com/office/drawing/2014/main" id="{9EE5558F-A3E5-82AC-06E2-C5BF315878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70778" y="3471614"/>
            <a:ext cx="914400" cy="317500"/>
          </a:xfrm>
          <a:prstGeom prst="rect">
            <a:avLst/>
          </a:prstGeom>
        </p:spPr>
      </p:pic>
      <p:pic>
        <p:nvPicPr>
          <p:cNvPr id="48" name="Bild 47" descr="Symbol&#10;&#10;Automatisch generierte Beschreibung">
            <a:extLst>
              <a:ext uri="{FF2B5EF4-FFF2-40B4-BE49-F238E27FC236}">
                <a16:creationId xmlns:a16="http://schemas.microsoft.com/office/drawing/2014/main" id="{AAE11785-B8B9-1254-B820-DD23944667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447594">
            <a:off x="8808683" y="5457839"/>
            <a:ext cx="965200" cy="1104900"/>
          </a:xfrm>
          <a:prstGeom prst="rect">
            <a:avLst/>
          </a:prstGeom>
        </p:spPr>
      </p:pic>
      <p:pic>
        <p:nvPicPr>
          <p:cNvPr id="50" name="Bild 49" descr="Symbol&#10;&#10;Automatisch generierte Beschreibung">
            <a:extLst>
              <a:ext uri="{FF2B5EF4-FFF2-40B4-BE49-F238E27FC236}">
                <a16:creationId xmlns:a16="http://schemas.microsoft.com/office/drawing/2014/main" id="{C0A67330-2C38-2E95-1626-92A972C452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0152406" flipV="1">
            <a:off x="8788087" y="342430"/>
            <a:ext cx="9652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03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, Bild recht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rtlCol="0"/>
          <a:lstStyle>
            <a:lvl1pPr algn="ctr">
              <a:defRPr lang="de-DE"/>
            </a:lvl1pPr>
          </a:lstStyle>
          <a:p>
            <a:pPr rtl="0"/>
            <a:r>
              <a:rPr lang="de-DE"/>
              <a:t>Titelmasterformat durch Klicken bearbeiten</a:t>
            </a:r>
          </a:p>
        </p:txBody>
      </p: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91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987" y="0"/>
            <a:ext cx="7212013" cy="68580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de-DE" sz="1600" dirty="0"/>
            </a:lvl1pPr>
          </a:lstStyle>
          <a:p>
            <a:pPr marL="0" lvl="0" indent="0" algn="ctr" rtl="0">
              <a:buNone/>
            </a:pPr>
            <a:endParaRPr lang="de-DE" dirty="0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53F3D470-318B-003E-30F6-69D8ABD2D6B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0306" y="2871788"/>
            <a:ext cx="3856679" cy="2932112"/>
          </a:xfrm>
        </p:spPr>
        <p:txBody>
          <a:bodyPr rtlCol="0">
            <a:normAutofit/>
          </a:bodyPr>
          <a:lstStyle>
            <a:lvl1pPr marL="0" indent="0" algn="ctr">
              <a:lnSpc>
                <a:spcPct val="140000"/>
              </a:lnSpc>
              <a:buNone/>
              <a:defRPr lang="de-DE" sz="1300"/>
            </a:lvl1pPr>
          </a:lstStyle>
          <a:p>
            <a:pPr lvl="0" rtl="0"/>
            <a:r>
              <a:rPr lang="de-DE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18011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00" y="536573"/>
            <a:ext cx="4078800" cy="1453003"/>
          </a:xfrm>
        </p:spPr>
        <p:txBody>
          <a:bodyPr rtlCol="0"/>
          <a:lstStyle>
            <a:lvl1pPr algn="ctr">
              <a:defRPr lang="de-DE"/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5" name="Textplatzhalter 94">
            <a:extLst>
              <a:ext uri="{FF2B5EF4-FFF2-40B4-BE49-F238E27FC236}">
                <a16:creationId xmlns:a16="http://schemas.microsoft.com/office/drawing/2014/main" id="{376C93AE-577A-4E39-B37B-F54DD619E8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175" y="2876550"/>
            <a:ext cx="4819650" cy="2875321"/>
          </a:xfrm>
        </p:spPr>
        <p:txBody>
          <a:bodyPr rtlCol="0">
            <a:noAutofit/>
          </a:bodyPr>
          <a:lstStyle>
            <a:lvl1pPr marL="0" indent="0" algn="ctr">
              <a:buNone/>
              <a:defRPr lang="de-DE" sz="1300" baseline="0"/>
            </a:lvl1pPr>
            <a:lvl2pPr marL="360000" indent="0" algn="ctr">
              <a:buFont typeface="Arial" panose="020B0604020202020204" pitchFamily="34" charset="0"/>
              <a:buNone/>
              <a:defRPr lang="de-DE"/>
            </a:lvl2pPr>
            <a:lvl3pPr marL="720000" indent="0" algn="ctr">
              <a:buNone/>
              <a:defRPr lang="de-DE"/>
            </a:lvl3pPr>
            <a:lvl4pPr marL="1080000" indent="0" algn="ctr">
              <a:buFont typeface="Arial" panose="020B0604020202020204" pitchFamily="34" charset="0"/>
              <a:buNone/>
              <a:defRPr lang="de-DE"/>
            </a:lvl4pPr>
            <a:lvl5pPr marL="1440000" indent="0" algn="ctr">
              <a:buNone/>
              <a:defRPr lang="de-DE"/>
            </a:lvl5pPr>
          </a:lstStyle>
          <a:p>
            <a:pPr lvl="0" rtl="0"/>
            <a:r>
              <a:rPr lang="de-DE"/>
              <a:t>Klicken Sie, um Text hinzuzufügen.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DF41F26-BFC3-471C-AEBF-8D613043F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CD3F709F-F0BC-4149-B83C-D6E0B13F9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26" name="Freeform 64">
                <a:extLst>
                  <a:ext uri="{FF2B5EF4-FFF2-40B4-BE49-F238E27FC236}">
                    <a16:creationId xmlns:a16="http://schemas.microsoft.com/office/drawing/2014/main" id="{5C5EF830-776D-4D9D-B2AD-E2EF27FE2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4555386-DD07-47B5-8731-6188F0440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98AACD5A-587D-4523-8687-E39554A9E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29" name="Freeform 78">
                <a:extLst>
                  <a:ext uri="{FF2B5EF4-FFF2-40B4-BE49-F238E27FC236}">
                    <a16:creationId xmlns:a16="http://schemas.microsoft.com/office/drawing/2014/main" id="{056E6FE3-AE0B-4665-BDC4-C43B088EA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3341E111-158B-46EB-85CF-76ACE2E6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31" name="Freeform 87">
                <a:extLst>
                  <a:ext uri="{FF2B5EF4-FFF2-40B4-BE49-F238E27FC236}">
                    <a16:creationId xmlns:a16="http://schemas.microsoft.com/office/drawing/2014/main" id="{B6BAC346-F465-42C1-B326-511CDAAFC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32" name="Freeform 60">
                <a:extLst>
                  <a:ext uri="{FF2B5EF4-FFF2-40B4-BE49-F238E27FC236}">
                    <a16:creationId xmlns:a16="http://schemas.microsoft.com/office/drawing/2014/main" id="{41EFAE7C-FB00-406B-B543-258ECBA85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33" name="Freeform 59">
                <a:extLst>
                  <a:ext uri="{FF2B5EF4-FFF2-40B4-BE49-F238E27FC236}">
                    <a16:creationId xmlns:a16="http://schemas.microsoft.com/office/drawing/2014/main" id="{7B8E44F7-B4B5-407F-8CBF-2EF396585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34" name="Freeform 62">
                <a:extLst>
                  <a:ext uri="{FF2B5EF4-FFF2-40B4-BE49-F238E27FC236}">
                    <a16:creationId xmlns:a16="http://schemas.microsoft.com/office/drawing/2014/main" id="{E5CB4BB7-46DD-4D14-AF85-0E13EFBA6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35" name="Freeform 65">
                <a:extLst>
                  <a:ext uri="{FF2B5EF4-FFF2-40B4-BE49-F238E27FC236}">
                    <a16:creationId xmlns:a16="http://schemas.microsoft.com/office/drawing/2014/main" id="{F7F8EDDC-B124-4CF0-9C0B-036D7E920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36" name="Freeform 79">
                <a:extLst>
                  <a:ext uri="{FF2B5EF4-FFF2-40B4-BE49-F238E27FC236}">
                    <a16:creationId xmlns:a16="http://schemas.microsoft.com/office/drawing/2014/main" id="{F9979D20-23CA-44BF-94E4-277FAA877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37" name="Freeform 82">
                <a:extLst>
                  <a:ext uri="{FF2B5EF4-FFF2-40B4-BE49-F238E27FC236}">
                    <a16:creationId xmlns:a16="http://schemas.microsoft.com/office/drawing/2014/main" id="{64DA53E4-1E27-44B2-9EA5-375E3D20A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38" name="Freeform 85">
                <a:extLst>
                  <a:ext uri="{FF2B5EF4-FFF2-40B4-BE49-F238E27FC236}">
                    <a16:creationId xmlns:a16="http://schemas.microsoft.com/office/drawing/2014/main" id="{AF41DBD5-F7CA-43C7-B477-6E93D8DC0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39" name="Freeform 88">
                <a:extLst>
                  <a:ext uri="{FF2B5EF4-FFF2-40B4-BE49-F238E27FC236}">
                    <a16:creationId xmlns:a16="http://schemas.microsoft.com/office/drawing/2014/main" id="{8DE355CC-A733-4109-AC9E-4E5E96E35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grpSp>
            <p:nvGrpSpPr>
              <p:cNvPr id="40" name="Gruppieren 39">
                <a:extLst>
                  <a:ext uri="{FF2B5EF4-FFF2-40B4-BE49-F238E27FC236}">
                    <a16:creationId xmlns:a16="http://schemas.microsoft.com/office/drawing/2014/main" id="{C60E99C1-AC1B-4267-A404-07CA28EA1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1" name="Line 63">
                  <a:extLst>
                    <a:ext uri="{FF2B5EF4-FFF2-40B4-BE49-F238E27FC236}">
                      <a16:creationId xmlns:a16="http://schemas.microsoft.com/office/drawing/2014/main" id="{46BA754B-AF8C-4E32-B5D4-BD2CA1341E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42" name="Line 66">
                  <a:extLst>
                    <a:ext uri="{FF2B5EF4-FFF2-40B4-BE49-F238E27FC236}">
                      <a16:creationId xmlns:a16="http://schemas.microsoft.com/office/drawing/2014/main" id="{AA7154F4-DAA9-42B8-9C79-E7D89EB926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43" name="Line 67">
                  <a:extLst>
                    <a:ext uri="{FF2B5EF4-FFF2-40B4-BE49-F238E27FC236}">
                      <a16:creationId xmlns:a16="http://schemas.microsoft.com/office/drawing/2014/main" id="{CFCCE002-4181-4663-B8B4-5B5CC711B8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44" name="Line 80">
                  <a:extLst>
                    <a:ext uri="{FF2B5EF4-FFF2-40B4-BE49-F238E27FC236}">
                      <a16:creationId xmlns:a16="http://schemas.microsoft.com/office/drawing/2014/main" id="{B3C1286A-A92F-45A8-A144-C4EBF3B8BC1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45" name="Line 83">
                  <a:extLst>
                    <a:ext uri="{FF2B5EF4-FFF2-40B4-BE49-F238E27FC236}">
                      <a16:creationId xmlns:a16="http://schemas.microsoft.com/office/drawing/2014/main" id="{31993490-8FCD-4048-A2E8-0A217FF65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46" name="Line 86">
                  <a:extLst>
                    <a:ext uri="{FF2B5EF4-FFF2-40B4-BE49-F238E27FC236}">
                      <a16:creationId xmlns:a16="http://schemas.microsoft.com/office/drawing/2014/main" id="{33AF3440-700A-44B0-A0D1-1E6301F187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47" name="Line 89">
                  <a:extLst>
                    <a:ext uri="{FF2B5EF4-FFF2-40B4-BE49-F238E27FC236}">
                      <a16:creationId xmlns:a16="http://schemas.microsoft.com/office/drawing/2014/main" id="{F17E7CAB-5E29-47AC-91E8-B488D357FB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</p:grp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D713AE0B-3A03-4CCB-B15E-CAF75D855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94CC0330-760F-4B4E-BE37-D345B5B2E8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8B6C8306-3715-4107-BA99-68EB308CA19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Gerader Verbinder 22">
                  <a:extLst>
                    <a:ext uri="{FF2B5EF4-FFF2-40B4-BE49-F238E27FC236}">
                      <a16:creationId xmlns:a16="http://schemas.microsoft.com/office/drawing/2014/main" id="{5A4B3797-F2A4-43E3-B8F8-8BC4B0FBDE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30">
                  <a:extLst>
                    <a:ext uri="{FF2B5EF4-FFF2-40B4-BE49-F238E27FC236}">
                      <a16:creationId xmlns:a16="http://schemas.microsoft.com/office/drawing/2014/main" id="{BB27766D-84D5-4D02-AE36-3149427B22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</a:lstStyle>
                <a:p>
                  <a:pPr algn="ctr" rtl="0"/>
                  <a:endParaRPr lang="de-DE" dirty="0"/>
                </a:p>
              </p:txBody>
            </p:sp>
            <p:sp>
              <p:nvSpPr>
                <p:cNvPr id="25" name="Rectangle 30">
                  <a:extLst>
                    <a:ext uri="{FF2B5EF4-FFF2-40B4-BE49-F238E27FC236}">
                      <a16:creationId xmlns:a16="http://schemas.microsoft.com/office/drawing/2014/main" id="{8F1C8A62-8495-422A-9A73-9C59C603F6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</a:lstStyle>
                <a:p>
                  <a:pPr algn="ctr" rtl="0"/>
                  <a:endParaRPr lang="de-DE" dirty="0"/>
                </a:p>
              </p:txBody>
            </p:sp>
          </p:grpSp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B1CEBFBC-BC6E-4C5F-BEC4-DD2079D8E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69A298F-AA6C-4139-992B-E27C085461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972AA363-33A2-4979-9DE5-9FA8ACADE0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3822750-6B8C-4F83-9CAD-F924EF493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58523E1A-71CD-4B09-A4F4-07F86003B4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169972B1-6443-4F74-80F9-BB4943CD302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EB69F32F-40CA-458E-B833-E909ADFDD9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5B2FEC36-803B-49C9-8313-D558457B25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5178F1E3-F49B-4E7A-BA5C-B2BFD9A63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9F18055A-6D8B-4373-A010-59AE8C8138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2612E838-0F14-4DE7-AD23-6A83078511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AF3F8EED-B567-43E0-8B31-5A5E7AFB2D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</p:grpSp>
        </p:grp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52B8C31-9649-4E69-B31C-D77394EE2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269D1249-EDCC-41AC-BA08-E670FB4E3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EA5EA6EB-846A-4897-AE83-5BDD96A4F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69" name="Freeform 81">
                <a:extLst>
                  <a:ext uri="{FF2B5EF4-FFF2-40B4-BE49-F238E27FC236}">
                    <a16:creationId xmlns:a16="http://schemas.microsoft.com/office/drawing/2014/main" id="{185EF0DB-BE87-4CDD-823B-E66511379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70" name="Freeform 61">
                <a:extLst>
                  <a:ext uri="{FF2B5EF4-FFF2-40B4-BE49-F238E27FC236}">
                    <a16:creationId xmlns:a16="http://schemas.microsoft.com/office/drawing/2014/main" id="{9AC9E234-4400-46EB-92D7-9B53A68B9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71" name="Freeform 78">
                <a:extLst>
                  <a:ext uri="{FF2B5EF4-FFF2-40B4-BE49-F238E27FC236}">
                    <a16:creationId xmlns:a16="http://schemas.microsoft.com/office/drawing/2014/main" id="{A0C06F74-3085-4BB3-9758-D97415975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72" name="Freeform 84">
                <a:extLst>
                  <a:ext uri="{FF2B5EF4-FFF2-40B4-BE49-F238E27FC236}">
                    <a16:creationId xmlns:a16="http://schemas.microsoft.com/office/drawing/2014/main" id="{9EA54D9F-32B0-4B48-B93A-B5A9E3DC6B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73" name="Freeform 87">
                <a:extLst>
                  <a:ext uri="{FF2B5EF4-FFF2-40B4-BE49-F238E27FC236}">
                    <a16:creationId xmlns:a16="http://schemas.microsoft.com/office/drawing/2014/main" id="{3858A715-B583-4779-A1D2-86822F2CB8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74" name="Freeform 60">
                <a:extLst>
                  <a:ext uri="{FF2B5EF4-FFF2-40B4-BE49-F238E27FC236}">
                    <a16:creationId xmlns:a16="http://schemas.microsoft.com/office/drawing/2014/main" id="{ECAE61B9-0396-4F89-85E9-EB174D639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75" name="Freeform 59">
                <a:extLst>
                  <a:ext uri="{FF2B5EF4-FFF2-40B4-BE49-F238E27FC236}">
                    <a16:creationId xmlns:a16="http://schemas.microsoft.com/office/drawing/2014/main" id="{46E4F030-726A-40ED-810F-C9F2379183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76" name="Freeform 62">
                <a:extLst>
                  <a:ext uri="{FF2B5EF4-FFF2-40B4-BE49-F238E27FC236}">
                    <a16:creationId xmlns:a16="http://schemas.microsoft.com/office/drawing/2014/main" id="{B3148C64-AE70-4F9D-B6CE-5C92B9922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77" name="Freeform 65">
                <a:extLst>
                  <a:ext uri="{FF2B5EF4-FFF2-40B4-BE49-F238E27FC236}">
                    <a16:creationId xmlns:a16="http://schemas.microsoft.com/office/drawing/2014/main" id="{78C97992-BC56-40D7-A639-3D314871C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78" name="Freeform 79">
                <a:extLst>
                  <a:ext uri="{FF2B5EF4-FFF2-40B4-BE49-F238E27FC236}">
                    <a16:creationId xmlns:a16="http://schemas.microsoft.com/office/drawing/2014/main" id="{469CAD99-0EFE-4B8E-922B-0C2BCFFD5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79" name="Freeform 82">
                <a:extLst>
                  <a:ext uri="{FF2B5EF4-FFF2-40B4-BE49-F238E27FC236}">
                    <a16:creationId xmlns:a16="http://schemas.microsoft.com/office/drawing/2014/main" id="{1D00B441-E5A3-4411-9B05-8E09BFF62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80" name="Freeform 85">
                <a:extLst>
                  <a:ext uri="{FF2B5EF4-FFF2-40B4-BE49-F238E27FC236}">
                    <a16:creationId xmlns:a16="http://schemas.microsoft.com/office/drawing/2014/main" id="{3FFE4E0B-A703-4655-B55F-44B3A3902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81" name="Freeform 88">
                <a:extLst>
                  <a:ext uri="{FF2B5EF4-FFF2-40B4-BE49-F238E27FC236}">
                    <a16:creationId xmlns:a16="http://schemas.microsoft.com/office/drawing/2014/main" id="{F19632C2-B953-4CD1-9EAA-5C1FEA3EF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DBDC3951-9E4C-4062-9B43-3038D9058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83" name="Line 63">
                  <a:extLst>
                    <a:ext uri="{FF2B5EF4-FFF2-40B4-BE49-F238E27FC236}">
                      <a16:creationId xmlns:a16="http://schemas.microsoft.com/office/drawing/2014/main" id="{2764EF0E-A104-46C9-B242-778009E49E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84" name="Line 66">
                  <a:extLst>
                    <a:ext uri="{FF2B5EF4-FFF2-40B4-BE49-F238E27FC236}">
                      <a16:creationId xmlns:a16="http://schemas.microsoft.com/office/drawing/2014/main" id="{D0A8B652-41E0-456C-9C9F-1F0EC00891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85" name="Line 67">
                  <a:extLst>
                    <a:ext uri="{FF2B5EF4-FFF2-40B4-BE49-F238E27FC236}">
                      <a16:creationId xmlns:a16="http://schemas.microsoft.com/office/drawing/2014/main" id="{802E547A-C876-460C-B6A4-BCE8D39DA0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86" name="Line 80">
                  <a:extLst>
                    <a:ext uri="{FF2B5EF4-FFF2-40B4-BE49-F238E27FC236}">
                      <a16:creationId xmlns:a16="http://schemas.microsoft.com/office/drawing/2014/main" id="{00363E6C-7B8D-4E1D-A93E-E73306E130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87" name="Line 83">
                  <a:extLst>
                    <a:ext uri="{FF2B5EF4-FFF2-40B4-BE49-F238E27FC236}">
                      <a16:creationId xmlns:a16="http://schemas.microsoft.com/office/drawing/2014/main" id="{206E174F-B8D0-4FFD-A1B5-56BFC5CCE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88" name="Line 86">
                  <a:extLst>
                    <a:ext uri="{FF2B5EF4-FFF2-40B4-BE49-F238E27FC236}">
                      <a16:creationId xmlns:a16="http://schemas.microsoft.com/office/drawing/2014/main" id="{3A10191E-76B5-4841-B32D-0DF6EAB639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89" name="Line 89">
                  <a:extLst>
                    <a:ext uri="{FF2B5EF4-FFF2-40B4-BE49-F238E27FC236}">
                      <a16:creationId xmlns:a16="http://schemas.microsoft.com/office/drawing/2014/main" id="{CF67EF0B-5FE7-4D99-8B38-95B1706F07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</p:grpSp>
        </p:grp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0B39CF0F-2997-4D96-8F17-211C97D87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0" name="Gruppieren 59">
                <a:extLst>
                  <a:ext uri="{FF2B5EF4-FFF2-40B4-BE49-F238E27FC236}">
                    <a16:creationId xmlns:a16="http://schemas.microsoft.com/office/drawing/2014/main" id="{6408937D-7FFE-4D6C-AF79-1F60035CC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4" name="Gerader Verbinder 63">
                  <a:extLst>
                    <a:ext uri="{FF2B5EF4-FFF2-40B4-BE49-F238E27FC236}">
                      <a16:creationId xmlns:a16="http://schemas.microsoft.com/office/drawing/2014/main" id="{749AA60A-BD5D-4647-AE8A-DF411C654B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Gerader Verbinder 64">
                  <a:extLst>
                    <a:ext uri="{FF2B5EF4-FFF2-40B4-BE49-F238E27FC236}">
                      <a16:creationId xmlns:a16="http://schemas.microsoft.com/office/drawing/2014/main" id="{3F335D2B-768D-4700-A35C-F54A7BD35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30">
                  <a:extLst>
                    <a:ext uri="{FF2B5EF4-FFF2-40B4-BE49-F238E27FC236}">
                      <a16:creationId xmlns:a16="http://schemas.microsoft.com/office/drawing/2014/main" id="{B6F1EDEE-EDB1-4759-9339-8F60B631A3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</a:lstStyle>
                <a:p>
                  <a:pPr algn="ctr" rtl="0"/>
                  <a:endParaRPr lang="de-DE" dirty="0"/>
                </a:p>
              </p:txBody>
            </p:sp>
            <p:sp>
              <p:nvSpPr>
                <p:cNvPr id="67" name="Rectangle 30">
                  <a:extLst>
                    <a:ext uri="{FF2B5EF4-FFF2-40B4-BE49-F238E27FC236}">
                      <a16:creationId xmlns:a16="http://schemas.microsoft.com/office/drawing/2014/main" id="{305D4D3B-BD5E-44BE-BE6A-4C91845930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</a:lstStyle>
                <a:p>
                  <a:pPr algn="ctr" rtl="0"/>
                  <a:endParaRPr lang="de-DE" dirty="0"/>
                </a:p>
              </p:txBody>
            </p:sp>
          </p:grpSp>
          <p:grpSp>
            <p:nvGrpSpPr>
              <p:cNvPr id="61" name="Gruppieren 60">
                <a:extLst>
                  <a:ext uri="{FF2B5EF4-FFF2-40B4-BE49-F238E27FC236}">
                    <a16:creationId xmlns:a16="http://schemas.microsoft.com/office/drawing/2014/main" id="{30748E9E-1F8D-4FB9-89D6-F5B35B5049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56CFFBA-D942-451F-B4E0-133DEA264B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1B25F38B-03B2-435D-82ED-142D2AB4D19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E1A0A593-F414-4B02-A355-AC7A50A7E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2" name="Gruppieren 51">
                <a:extLst>
                  <a:ext uri="{FF2B5EF4-FFF2-40B4-BE49-F238E27FC236}">
                    <a16:creationId xmlns:a16="http://schemas.microsoft.com/office/drawing/2014/main" id="{1BA06E81-194E-43F2-B418-BF8101EAA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57" name="Freeform 68">
                  <a:extLst>
                    <a:ext uri="{FF2B5EF4-FFF2-40B4-BE49-F238E27FC236}">
                      <a16:creationId xmlns:a16="http://schemas.microsoft.com/office/drawing/2014/main" id="{ABE6BF78-8FF2-4595-9072-48ACEBE207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58" name="Freeform 69">
                  <a:extLst>
                    <a:ext uri="{FF2B5EF4-FFF2-40B4-BE49-F238E27FC236}">
                      <a16:creationId xmlns:a16="http://schemas.microsoft.com/office/drawing/2014/main" id="{E182745B-1C12-49AC-97AD-501D806E9F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59" name="Line 70">
                  <a:extLst>
                    <a:ext uri="{FF2B5EF4-FFF2-40B4-BE49-F238E27FC236}">
                      <a16:creationId xmlns:a16="http://schemas.microsoft.com/office/drawing/2014/main" id="{56B38515-A1C4-46D9-AEC6-E55E1CB73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</p:grpSp>
          <p:grpSp>
            <p:nvGrpSpPr>
              <p:cNvPr id="53" name="Gruppieren 52">
                <a:extLst>
                  <a:ext uri="{FF2B5EF4-FFF2-40B4-BE49-F238E27FC236}">
                    <a16:creationId xmlns:a16="http://schemas.microsoft.com/office/drawing/2014/main" id="{C9A4424F-2DA0-4E5A-9291-0A5FCE5575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8609BA22-8E70-41AA-BACA-C9F8A789B2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C2F49FC5-EFC3-4A02-9782-EC06564A94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56" name="Line 70">
                  <a:extLst>
                    <a:ext uri="{FF2B5EF4-FFF2-40B4-BE49-F238E27FC236}">
                      <a16:creationId xmlns:a16="http://schemas.microsoft.com/office/drawing/2014/main" id="{782187F0-090B-4C65-B604-5DD33B4FF2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</p:grpSp>
        </p:grpSp>
      </p:grp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403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2058573"/>
          </a:xfrm>
        </p:spPr>
        <p:txBody>
          <a:bodyPr rtlCol="0">
            <a:noAutofit/>
          </a:bodyPr>
          <a:lstStyle>
            <a:lvl1pPr algn="ctr">
              <a:defRPr lang="de-DE" sz="3200"/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20" name="Untertitel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248000"/>
            <a:ext cx="4075200" cy="1520975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/>
            </a:lvl1pPr>
          </a:lstStyle>
          <a:p>
            <a:pPr rtl="0"/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4800" y="563563"/>
            <a:ext cx="4995863" cy="2706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de-DE" sz="1600" dirty="0"/>
            </a:lvl1pPr>
          </a:lstStyle>
          <a:p>
            <a:pPr marL="0" lvl="0" indent="0" algn="ctr" rtl="0">
              <a:buNone/>
            </a:pPr>
            <a:endParaRPr lang="de-DE" dirty="0"/>
          </a:p>
        </p:txBody>
      </p:sp>
      <p:sp>
        <p:nvSpPr>
          <p:cNvPr id="26" name="Bildplatzhalter 25">
            <a:extLst>
              <a:ext uri="{FF2B5EF4-FFF2-40B4-BE49-F238E27FC236}">
                <a16:creationId xmlns:a16="http://schemas.microsoft.com/office/drawing/2014/main" id="{92FA415D-7F98-4C81-A18F-A114BF021C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4800" y="3587750"/>
            <a:ext cx="4995863" cy="26987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de-DE" sz="1600" dirty="0"/>
            </a:lvl1pPr>
          </a:lstStyle>
          <a:p>
            <a:pPr marL="0" lvl="0" indent="0" algn="ctr" rtl="0">
              <a:buNone/>
            </a:pPr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</p:grpSp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73635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mit vier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4726" y="4217899"/>
            <a:ext cx="4079874" cy="1132373"/>
          </a:xfrm>
        </p:spPr>
        <p:txBody>
          <a:bodyPr rtlCol="0" anchor="t">
            <a:noAutofit/>
          </a:bodyPr>
          <a:lstStyle>
            <a:lvl1pPr algn="ctr">
              <a:defRPr lang="de-DE" sz="3200"/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4726" y="1541995"/>
            <a:ext cx="4079874" cy="2457819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buNone/>
              <a:defRPr lang="de-DE" sz="2700" i="0" spc="50" baseline="0"/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rtl="0"/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3" name="Bildplatzhalter 42">
            <a:extLst>
              <a:ext uri="{FF2B5EF4-FFF2-40B4-BE49-F238E27FC236}">
                <a16:creationId xmlns:a16="http://schemas.microsoft.com/office/drawing/2014/main" id="{E0B6C055-B48A-412B-88B0-737289AC0B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9750" y="536575"/>
            <a:ext cx="2366963" cy="27606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de-DE" sz="1600" dirty="0"/>
            </a:lvl1pPr>
          </a:lstStyle>
          <a:p>
            <a:pPr marL="0" lvl="0" indent="0" algn="ctr" rtl="0">
              <a:buNone/>
            </a:pPr>
            <a:endParaRPr lang="de-DE" dirty="0"/>
          </a:p>
        </p:txBody>
      </p:sp>
      <p:sp>
        <p:nvSpPr>
          <p:cNvPr id="44" name="Bildplatzhalter 42">
            <a:extLst>
              <a:ext uri="{FF2B5EF4-FFF2-40B4-BE49-F238E27FC236}">
                <a16:creationId xmlns:a16="http://schemas.microsoft.com/office/drawing/2014/main" id="{AE13F241-D0A7-491D-81D3-CB64502914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4887" y="543842"/>
            <a:ext cx="2366963" cy="27606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de-DE" sz="1600" dirty="0"/>
            </a:lvl1pPr>
          </a:lstStyle>
          <a:p>
            <a:pPr marL="0" lvl="0" indent="0" algn="ctr" rtl="0">
              <a:buNone/>
            </a:pPr>
            <a:endParaRPr lang="de-DE" dirty="0"/>
          </a:p>
        </p:txBody>
      </p:sp>
      <p:sp>
        <p:nvSpPr>
          <p:cNvPr id="46" name="Bildplatzhalter 42">
            <a:extLst>
              <a:ext uri="{FF2B5EF4-FFF2-40B4-BE49-F238E27FC236}">
                <a16:creationId xmlns:a16="http://schemas.microsoft.com/office/drawing/2014/main" id="{DC189B8E-5A5B-400F-8F5F-63F61759E0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9642" y="3563566"/>
            <a:ext cx="2366963" cy="27606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de-DE" sz="1600" dirty="0"/>
            </a:lvl1pPr>
          </a:lstStyle>
          <a:p>
            <a:pPr marL="0" lvl="0" indent="0" algn="ctr" rtl="0">
              <a:buNone/>
            </a:pPr>
            <a:endParaRPr lang="de-DE" dirty="0"/>
          </a:p>
        </p:txBody>
      </p:sp>
      <p:sp>
        <p:nvSpPr>
          <p:cNvPr id="47" name="Bildplatzhalter 42">
            <a:extLst>
              <a:ext uri="{FF2B5EF4-FFF2-40B4-BE49-F238E27FC236}">
                <a16:creationId xmlns:a16="http://schemas.microsoft.com/office/drawing/2014/main" id="{07055732-D9B3-42AF-9ADA-0D1F8DC2D5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74779" y="3570833"/>
            <a:ext cx="2366963" cy="27606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de-DE" sz="1600" dirty="0"/>
            </a:lvl1pPr>
          </a:lstStyle>
          <a:p>
            <a:pPr marL="0" lvl="0" indent="0" algn="ctr" rtl="0">
              <a:buNone/>
            </a:pPr>
            <a:endParaRPr lang="de-DE" dirty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7ED9792-4CB9-419E-9961-050A9E00E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E1EC9E08-1228-4409-88CC-9D1927E8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8100000" flipH="1">
            <a:off x="6674373" y="402322"/>
            <a:ext cx="641184" cy="1069728"/>
            <a:chOff x="6484111" y="2967038"/>
            <a:chExt cx="641184" cy="1069728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0A892AB7-AE89-4F73-AE0D-3503473E251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734AFAA3-AA68-425A-834B-00F9D3690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36ED0F24-8619-4AED-A07A-D075DF2A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21E04150-0D06-4DFB-A73B-66DED0A5CF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EA3C053E-6843-4D44-A64D-A37FD38410B0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22" name="Freeform 68">
                <a:extLst>
                  <a:ext uri="{FF2B5EF4-FFF2-40B4-BE49-F238E27FC236}">
                    <a16:creationId xmlns:a16="http://schemas.microsoft.com/office/drawing/2014/main" id="{A84DD506-3B91-4CE4-AE62-8E2FCA17D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18C6659C-7CBF-419E-B2AB-53A6FBB4F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24" name="Line 70">
                <a:extLst>
                  <a:ext uri="{FF2B5EF4-FFF2-40B4-BE49-F238E27FC236}">
                    <a16:creationId xmlns:a16="http://schemas.microsoft.com/office/drawing/2014/main" id="{C7B1B371-3EFF-4F0E-8B44-1A397B69DD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</p:grp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15108B9-F897-467F-809F-6A4A2AE7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900000" flipH="1">
            <a:off x="11020475" y="5368081"/>
            <a:ext cx="641184" cy="1069728"/>
            <a:chOff x="6484111" y="2967038"/>
            <a:chExt cx="641184" cy="1069728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86413051-FD79-4060-A702-60F38BF4A35C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6" name="Freeform 68">
                <a:extLst>
                  <a:ext uri="{FF2B5EF4-FFF2-40B4-BE49-F238E27FC236}">
                    <a16:creationId xmlns:a16="http://schemas.microsoft.com/office/drawing/2014/main" id="{B764F2D9-1B19-42EA-9AF0-6050DDABA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37" name="Freeform 69">
                <a:extLst>
                  <a:ext uri="{FF2B5EF4-FFF2-40B4-BE49-F238E27FC236}">
                    <a16:creationId xmlns:a16="http://schemas.microsoft.com/office/drawing/2014/main" id="{557F4B3F-3926-4C1D-ABBF-B23809871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38" name="Line 70">
                <a:extLst>
                  <a:ext uri="{FF2B5EF4-FFF2-40B4-BE49-F238E27FC236}">
                    <a16:creationId xmlns:a16="http://schemas.microsoft.com/office/drawing/2014/main" id="{81E74331-4EEB-49F8-912F-1DF74636E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E88BEEF7-57D3-43D4-9EBA-6948ED40B433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33" name="Freeform 68">
                <a:extLst>
                  <a:ext uri="{FF2B5EF4-FFF2-40B4-BE49-F238E27FC236}">
                    <a16:creationId xmlns:a16="http://schemas.microsoft.com/office/drawing/2014/main" id="{0CD7B047-B489-4D5B-9C32-1BA667136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34" name="Freeform 69">
                <a:extLst>
                  <a:ext uri="{FF2B5EF4-FFF2-40B4-BE49-F238E27FC236}">
                    <a16:creationId xmlns:a16="http://schemas.microsoft.com/office/drawing/2014/main" id="{2B703141-C1B3-4AFF-991F-D77B298AE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35" name="Line 70">
                <a:extLst>
                  <a:ext uri="{FF2B5EF4-FFF2-40B4-BE49-F238E27FC236}">
                    <a16:creationId xmlns:a16="http://schemas.microsoft.com/office/drawing/2014/main" id="{FEEBB32D-FA5C-432C-B55F-1F74A4D13F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41674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00A4C510-23B3-2CBB-0E03-D7CDC310C6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17748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de-DE" sz="1600"/>
            </a:lvl1pPr>
          </a:lstStyle>
          <a:p>
            <a:pPr marL="0" lvl="0" indent="0" algn="ctr" rtl="0">
              <a:buNone/>
            </a:pPr>
            <a:endParaRPr lang="de-DE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4A84028B-DEC2-923A-7042-69575DE8D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177481"/>
            <a:ext cx="10213200" cy="1680519"/>
          </a:xfrm>
        </p:spPr>
        <p:txBody>
          <a:bodyPr rtlCol="0" anchor="ctr"/>
          <a:lstStyle>
            <a:lvl1pPr algn="ctr">
              <a:defRPr lang="de-DE"/>
            </a:lvl1pPr>
          </a:lstStyle>
          <a:p>
            <a:pPr rtl="0"/>
            <a:r>
              <a:rPr lang="de-DE"/>
              <a:t>Titelmasterformat durch Klicken bearbeiten</a:t>
            </a:r>
          </a:p>
        </p:txBody>
      </p:sp>
      <p:pic>
        <p:nvPicPr>
          <p:cNvPr id="4" name="Bild 3" descr="Ein Bild mit Symbol&#10;&#10;Automatisch generierte Beschreibung">
            <a:extLst>
              <a:ext uri="{FF2B5EF4-FFF2-40B4-BE49-F238E27FC236}">
                <a16:creationId xmlns:a16="http://schemas.microsoft.com/office/drawing/2014/main" id="{5EF10B9D-1B9E-C7D8-1988-912522E0C1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700000">
            <a:off x="537201" y="5841736"/>
            <a:ext cx="904396" cy="352010"/>
          </a:xfrm>
          <a:prstGeom prst="rect">
            <a:avLst/>
          </a:prstGeom>
        </p:spPr>
      </p:pic>
      <p:pic>
        <p:nvPicPr>
          <p:cNvPr id="6" name="Bild 5" descr="Ein Bild mit Symbol&#10;&#10;Automatisch generierte Beschreibung">
            <a:extLst>
              <a:ext uri="{FF2B5EF4-FFF2-40B4-BE49-F238E27FC236}">
                <a16:creationId xmlns:a16="http://schemas.microsoft.com/office/drawing/2014/main" id="{ADD2F113-990E-B0D7-7E3D-240FBEAD48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8900000" flipH="1">
            <a:off x="10740172" y="5841733"/>
            <a:ext cx="904396" cy="35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05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8">
            <a:extLst>
              <a:ext uri="{FF2B5EF4-FFF2-40B4-BE49-F238E27FC236}">
                <a16:creationId xmlns:a16="http://schemas.microsoft.com/office/drawing/2014/main" id="{36186B06-9FA0-6EAF-B99C-A970446948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67630" y="0"/>
            <a:ext cx="7212013" cy="68580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de-DE" sz="1600" dirty="0"/>
            </a:lvl1pPr>
          </a:lstStyle>
          <a:p>
            <a:pPr marL="0" lvl="0" indent="0" algn="ctr" rtl="0">
              <a:buNone/>
            </a:pPr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46356B57-4993-795F-B5F6-D7B7595AF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8" y="2534177"/>
            <a:ext cx="3856679" cy="1453003"/>
          </a:xfrm>
        </p:spPr>
        <p:txBody>
          <a:bodyPr rtlCol="0" anchor="ctr"/>
          <a:lstStyle>
            <a:lvl1pPr algn="ctr">
              <a:defRPr lang="de-DE"/>
            </a:lvl1pPr>
          </a:lstStyle>
          <a:p>
            <a:pPr rtl="0"/>
            <a:r>
              <a:rPr lang="de-DE"/>
              <a:t>Titelmasterformat durch Klicken bearbeiten</a:t>
            </a:r>
          </a:p>
        </p:txBody>
      </p:sp>
      <p:pic>
        <p:nvPicPr>
          <p:cNvPr id="5" name="Bild 4" descr="Symbol&#10;&#10;Automatisch generierte Beschreibung">
            <a:extLst>
              <a:ext uri="{FF2B5EF4-FFF2-40B4-BE49-F238E27FC236}">
                <a16:creationId xmlns:a16="http://schemas.microsoft.com/office/drawing/2014/main" id="{A3BCF775-E97E-7A5B-29CE-34D8C0C276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447594">
            <a:off x="2025475" y="4042246"/>
            <a:ext cx="9652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68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1" y="536573"/>
            <a:ext cx="7424950" cy="1453003"/>
          </a:xfrm>
        </p:spPr>
        <p:txBody>
          <a:bodyPr rtlCol="0"/>
          <a:lstStyle>
            <a:lvl1pPr algn="ctr">
              <a:defRPr lang="de-DE"/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063" y="536575"/>
            <a:ext cx="2616200" cy="174307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de-DE" sz="1600" dirty="0"/>
            </a:lvl1pPr>
          </a:lstStyle>
          <a:p>
            <a:pPr marL="0" lvl="0" indent="0" algn="ctr" rtl="0">
              <a:buNone/>
            </a:pPr>
            <a:endParaRPr lang="de-DE" dirty="0"/>
          </a:p>
        </p:txBody>
      </p:sp>
      <p:sp>
        <p:nvSpPr>
          <p:cNvPr id="207" name="Bildplatzhalter 10">
            <a:extLst>
              <a:ext uri="{FF2B5EF4-FFF2-40B4-BE49-F238E27FC236}">
                <a16:creationId xmlns:a16="http://schemas.microsoft.com/office/drawing/2014/main" id="{524BD50E-995A-4DB3-8E0A-E7F1FC6369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853" y="2557090"/>
            <a:ext cx="2616200" cy="174307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de-DE" sz="1600" dirty="0"/>
            </a:lvl1pPr>
          </a:lstStyle>
          <a:p>
            <a:pPr marL="0" lvl="0" indent="0" algn="ctr" rtl="0">
              <a:buNone/>
            </a:pPr>
            <a:endParaRPr lang="de-DE" dirty="0"/>
          </a:p>
        </p:txBody>
      </p:sp>
      <p:sp>
        <p:nvSpPr>
          <p:cNvPr id="208" name="Bildplatzhalter 10">
            <a:extLst>
              <a:ext uri="{FF2B5EF4-FFF2-40B4-BE49-F238E27FC236}">
                <a16:creationId xmlns:a16="http://schemas.microsoft.com/office/drawing/2014/main" id="{ABAB6489-3F37-4A20-8777-093046E5C8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63" y="4576347"/>
            <a:ext cx="2616200" cy="174307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de-DE" sz="1600" dirty="0"/>
            </a:lvl1pPr>
          </a:lstStyle>
          <a:p>
            <a:pPr marL="0" lvl="0" indent="0" algn="ctr" rtl="0">
              <a:buNone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2523157-52E2-4F89-B3C9-EA9FE7914B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4100" y="2876550"/>
            <a:ext cx="6332538" cy="3219450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1900"/>
            </a:lvl1pPr>
            <a:lvl2pPr marL="360000" indent="0" algn="ctr">
              <a:buFont typeface="Arial" panose="020B0604020202020204" pitchFamily="34" charset="0"/>
              <a:buNone/>
              <a:defRPr lang="de-DE"/>
            </a:lvl2pPr>
            <a:lvl3pPr marL="720000" indent="0" algn="ctr">
              <a:buNone/>
              <a:defRPr lang="de-DE"/>
            </a:lvl3pPr>
            <a:lvl4pPr marL="1080000" indent="0" algn="ctr">
              <a:buFont typeface="Arial" panose="020B0604020202020204" pitchFamily="34" charset="0"/>
              <a:buNone/>
              <a:defRPr lang="de-DE"/>
            </a:lvl4pPr>
            <a:lvl5pPr marL="1440000" indent="0" algn="ctr">
              <a:buNone/>
              <a:defRPr lang="de-DE"/>
            </a:lvl5pPr>
          </a:lstStyle>
          <a:p>
            <a:pPr lvl="0" rtl="0"/>
            <a:r>
              <a:rPr lang="de-DE"/>
              <a:t>Klicken Sie, um Text hinzuzufügen</a:t>
            </a:r>
          </a:p>
        </p:txBody>
      </p: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17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402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8408ED-0F9E-7E9C-E62A-CE12DF49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C55C30-9177-A281-4B97-0183C8933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2EC5DB-CD73-5139-4A97-A4005C6D9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D492A-7B47-4A57-BD12-90630DE7285A}" type="datetimeFigureOut">
              <a:rPr lang="de-DE" smtClean="0"/>
              <a:t>16.10.2023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A0A713-885D-7B0B-BC1A-AC62FA3C1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21C9E6-A90F-BF66-6341-CF9F32734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B433-993C-411F-A9D0-FFCB6B5A8C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074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07" y="536573"/>
            <a:ext cx="3856679" cy="1453003"/>
          </a:xfrm>
        </p:spPr>
        <p:txBody>
          <a:bodyPr rtlCol="0"/>
          <a:lstStyle>
            <a:lvl1pPr algn="ctr">
              <a:defRPr lang="de-DE"/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</a:lstStyle>
              <a:p>
                <a:pPr rtl="0"/>
                <a:endParaRPr lang="de-DE" dirty="0"/>
              </a:p>
            </p:txBody>
          </p:sp>
          <p:grpSp>
            <p:nvGrpSpPr>
              <p:cNvPr id="197" name="Gruppieren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</p:grpSp>
        </p:grpSp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uppieren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grpSp>
              <p:nvGrpSpPr>
                <p:cNvPr id="187" name="Gruppieren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de-DE"/>
                    </a:defPPr>
                  </a:lstStyle>
                  <a:p>
                    <a:pPr rtl="0"/>
                    <a:endParaRPr lang="de-DE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de-DE"/>
                    </a:defPPr>
                  </a:lstStyle>
                  <a:p>
                    <a:pPr rtl="0"/>
                    <a:endParaRPr lang="de-DE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de-DE"/>
                    </a:defPPr>
                  </a:lstStyle>
                  <a:p>
                    <a:pPr rtl="0"/>
                    <a:endParaRPr lang="de-DE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de-DE"/>
                    </a:defPPr>
                  </a:lstStyle>
                  <a:p>
                    <a:pPr rtl="0"/>
                    <a:endParaRPr lang="de-DE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de-DE"/>
                    </a:defPPr>
                  </a:lstStyle>
                  <a:p>
                    <a:pPr rtl="0"/>
                    <a:endParaRPr lang="de-DE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de-DE"/>
                    </a:defPPr>
                  </a:lstStyle>
                  <a:p>
                    <a:pPr rtl="0"/>
                    <a:endParaRPr lang="de-DE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de-DE"/>
                    </a:defPPr>
                  </a:lstStyle>
                  <a:p>
                    <a:pPr rtl="0"/>
                    <a:endParaRPr lang="de-DE" dirty="0"/>
                  </a:p>
                </p:txBody>
              </p:sp>
            </p:grpSp>
          </p:grpSp>
          <p:grpSp>
            <p:nvGrpSpPr>
              <p:cNvPr id="147" name="Gruppieren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uppieren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Gerader Verbinde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Gerader Verbinde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de-DE"/>
                    </a:defPPr>
                  </a:lstStyle>
                  <a:p>
                    <a:pPr algn="ctr" rtl="0"/>
                    <a:endParaRPr lang="de-DE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de-DE"/>
                    </a:defPPr>
                  </a:lstStyle>
                  <a:p>
                    <a:pPr algn="ctr" rtl="0"/>
                    <a:endParaRPr lang="de-DE" dirty="0"/>
                  </a:p>
                </p:txBody>
              </p:sp>
            </p:grpSp>
            <p:grpSp>
              <p:nvGrpSpPr>
                <p:cNvPr id="166" name="Gruppieren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de-DE"/>
                    </a:defPPr>
                  </a:lstStyle>
                  <a:p>
                    <a:pPr rtl="0"/>
                    <a:endParaRPr lang="de-DE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de-DE"/>
                    </a:defPPr>
                  </a:lstStyle>
                  <a:p>
                    <a:pPr rtl="0"/>
                    <a:endParaRPr lang="de-DE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uppieren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uppieren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de-DE"/>
                    </a:defPPr>
                  </a:lstStyle>
                  <a:p>
                    <a:pPr rtl="0"/>
                    <a:endParaRPr lang="de-DE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de-DE"/>
                    </a:defPPr>
                  </a:lstStyle>
                  <a:p>
                    <a:pPr rtl="0"/>
                    <a:endParaRPr lang="de-DE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</p:grpSp>
          <p:grpSp>
            <p:nvGrpSpPr>
              <p:cNvPr id="149" name="Gruppieren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</p:grpSp>
          <p:grpSp>
            <p:nvGrpSpPr>
              <p:cNvPr id="150" name="Gruppieren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uppieren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de-DE"/>
                    </a:defPPr>
                  </a:lstStyle>
                  <a:p>
                    <a:pPr rtl="0"/>
                    <a:endParaRPr lang="de-DE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de-DE"/>
                    </a:defPPr>
                  </a:lstStyle>
                  <a:p>
                    <a:pPr rtl="0"/>
                    <a:endParaRPr lang="de-DE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uppieren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Gerader Verbinde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de-DE"/>
                    </a:defPPr>
                  </a:lstStyle>
                  <a:p>
                    <a:pPr algn="ctr" rtl="0"/>
                    <a:endParaRPr lang="de-DE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de-DE"/>
                    </a:defPPr>
                  </a:lstStyle>
                  <a:p>
                    <a:pPr algn="ctr" rtl="0"/>
                    <a:endParaRPr lang="de-DE" dirty="0"/>
                  </a:p>
                </p:txBody>
              </p:sp>
            </p:grpSp>
          </p:grpSp>
        </p:grpSp>
        <p:grpSp>
          <p:nvGrpSpPr>
            <p:cNvPr id="96" name="Gruppieren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uppieren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grpSp>
              <p:nvGrpSpPr>
                <p:cNvPr id="138" name="Gruppieren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de-DE"/>
                    </a:defPPr>
                  </a:lstStyle>
                  <a:p>
                    <a:pPr rtl="0"/>
                    <a:endParaRPr lang="de-DE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de-DE"/>
                    </a:defPPr>
                  </a:lstStyle>
                  <a:p>
                    <a:pPr rtl="0"/>
                    <a:endParaRPr lang="de-DE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de-DE"/>
                    </a:defPPr>
                  </a:lstStyle>
                  <a:p>
                    <a:pPr rtl="0"/>
                    <a:endParaRPr lang="de-DE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de-DE"/>
                    </a:defPPr>
                  </a:lstStyle>
                  <a:p>
                    <a:pPr rtl="0"/>
                    <a:endParaRPr lang="de-DE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de-DE"/>
                    </a:defPPr>
                  </a:lstStyle>
                  <a:p>
                    <a:pPr rtl="0"/>
                    <a:endParaRPr lang="de-DE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de-DE"/>
                    </a:defPPr>
                  </a:lstStyle>
                  <a:p>
                    <a:pPr rtl="0"/>
                    <a:endParaRPr lang="de-DE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de-DE"/>
                    </a:defPPr>
                  </a:lstStyle>
                  <a:p>
                    <a:pPr rtl="0"/>
                    <a:endParaRPr lang="de-DE" dirty="0"/>
                  </a:p>
                </p:txBody>
              </p:sp>
            </p:grpSp>
          </p:grpSp>
          <p:grpSp>
            <p:nvGrpSpPr>
              <p:cNvPr id="98" name="Gruppieren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uppieren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Gerader Verbinde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Gerader Verbinde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de-DE"/>
                    </a:defPPr>
                  </a:lstStyle>
                  <a:p>
                    <a:pPr algn="ctr" rtl="0"/>
                    <a:endParaRPr lang="de-DE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de-DE"/>
                    </a:defPPr>
                  </a:lstStyle>
                  <a:p>
                    <a:pPr algn="ctr" rtl="0"/>
                    <a:endParaRPr lang="de-DE" dirty="0"/>
                  </a:p>
                </p:txBody>
              </p:sp>
            </p:grpSp>
            <p:grpSp>
              <p:nvGrpSpPr>
                <p:cNvPr id="117" name="Gruppieren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de-DE"/>
                    </a:defPPr>
                  </a:lstStyle>
                  <a:p>
                    <a:pPr rtl="0"/>
                    <a:endParaRPr lang="de-DE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de-DE"/>
                    </a:defPPr>
                  </a:lstStyle>
                  <a:p>
                    <a:pPr rtl="0"/>
                    <a:endParaRPr lang="de-DE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uppieren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uppieren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de-DE"/>
                    </a:defPPr>
                  </a:lstStyle>
                  <a:p>
                    <a:pPr rtl="0"/>
                    <a:endParaRPr lang="de-DE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de-DE"/>
                    </a:defPPr>
                  </a:lstStyle>
                  <a:p>
                    <a:pPr rtl="0"/>
                    <a:endParaRPr lang="de-DE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</p:grpSp>
          <p:grpSp>
            <p:nvGrpSpPr>
              <p:cNvPr id="100" name="Gruppieren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de-DE"/>
                  </a:defPPr>
                </a:lstStyle>
                <a:p>
                  <a:pPr rtl="0"/>
                  <a:endParaRPr lang="de-DE" dirty="0"/>
                </a:p>
              </p:txBody>
            </p:sp>
          </p:grpSp>
          <p:grpSp>
            <p:nvGrpSpPr>
              <p:cNvPr id="101" name="Gruppieren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uppieren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de-DE"/>
                    </a:defPPr>
                  </a:lstStyle>
                  <a:p>
                    <a:pPr rtl="0"/>
                    <a:endParaRPr lang="de-DE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de-DE"/>
                    </a:defPPr>
                  </a:lstStyle>
                  <a:p>
                    <a:pPr rtl="0"/>
                    <a:endParaRPr lang="de-DE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uppieren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Gerader Verbinde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de-DE"/>
                    </a:defPPr>
                  </a:lstStyle>
                  <a:p>
                    <a:pPr algn="ctr" rtl="0"/>
                    <a:endParaRPr lang="de-DE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de-DE"/>
                    </a:defPPr>
                  </a:lstStyle>
                  <a:p>
                    <a:pPr algn="ctr" rtl="0"/>
                    <a:endParaRPr lang="de-DE" dirty="0"/>
                  </a:p>
                </p:txBody>
              </p:sp>
            </p:grpSp>
          </p:grpSp>
        </p:grpSp>
      </p:grp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CF2D931-86F8-40B1-B2C0-BE477572E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1686" y="2876550"/>
            <a:ext cx="3059113" cy="2983947"/>
          </a:xfrm>
        </p:spPr>
        <p:txBody>
          <a:bodyPr rtlCol="0"/>
          <a:lstStyle>
            <a:lvl1pPr marL="0" indent="0" algn="ctr">
              <a:buNone/>
              <a:defRPr lang="de-DE"/>
            </a:lvl1pPr>
            <a:lvl2pPr marL="360000" indent="0">
              <a:buFont typeface="Arial" panose="020B0604020202020204" pitchFamily="34" charset="0"/>
              <a:buNone/>
              <a:defRPr lang="de-DE"/>
            </a:lvl2pPr>
            <a:lvl3pPr marL="720000" indent="0">
              <a:buNone/>
              <a:defRPr lang="de-DE"/>
            </a:lvl3pPr>
            <a:lvl4pPr marL="1080000" indent="0">
              <a:buFont typeface="Arial" panose="020B0604020202020204" pitchFamily="34" charset="0"/>
              <a:buNone/>
              <a:defRPr lang="de-DE"/>
            </a:lvl4pPr>
            <a:lvl5pPr marL="1440000" indent="0">
              <a:buNone/>
              <a:defRPr lang="de-DE"/>
            </a:lvl5pPr>
          </a:lstStyle>
          <a:p>
            <a:pPr lvl="0" rtl="0"/>
            <a:r>
              <a:rPr lang="de-DE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91718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BBC422-3242-1823-593A-8A358954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76BCF6-2BAF-AA1A-F40C-85F6A19FC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E3374D-354D-AEAE-47FB-3CF8E3FD0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D492A-7B47-4A57-BD12-90630DE7285A}" type="datetimeFigureOut">
              <a:rPr lang="de-DE" smtClean="0"/>
              <a:t>16.10.2023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C274BE-9777-E1CC-AFE6-0B8ABA2DB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A1AC07-9892-C5F6-980F-63F913764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B433-993C-411F-A9D0-FFCB6B5A8C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835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F08661-7E96-DF7F-C737-EF5F73FE5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B38A39-D901-085A-E283-A9767F98E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806F65A-5035-DD6E-5B40-F7D1D5D0F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1B672C-1D45-CAD8-9CEE-681BA365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D492A-7B47-4A57-BD12-90630DE7285A}" type="datetimeFigureOut">
              <a:rPr lang="de-DE" smtClean="0"/>
              <a:t>16.10.2023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AB746B-FFDB-5FB5-FF42-18022C05B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E48363-B3D3-0D0B-F6D6-8D5E940AB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B433-993C-411F-A9D0-FFCB6B5A8C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6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84538-6EE7-E949-B907-E256D8941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8EC167-5775-5AB0-169A-5043BB8E2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0BF87A-5E3E-26E7-6CEC-BD3E12C03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4D89469-EF9C-E811-5F59-71289C15F1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84397D6-1AD0-A937-3F92-EBDCD79F20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502F40F-521B-DAC8-37DE-F1463E0C0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D492A-7B47-4A57-BD12-90630DE7285A}" type="datetimeFigureOut">
              <a:rPr lang="de-DE" smtClean="0"/>
              <a:t>16.10.2023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350317E-2CC3-8324-C3F4-AEAAA6A44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E6B5664-9517-B1EB-AEB9-6079ACB5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B433-993C-411F-A9D0-FFCB6B5A8C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872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9F265B-7F37-60F9-7462-CBC14B0B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0D98903-A2D3-8A19-DF0C-131F2BE39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D492A-7B47-4A57-BD12-90630DE7285A}" type="datetimeFigureOut">
              <a:rPr lang="de-DE" smtClean="0"/>
              <a:t>16.10.2023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74ED2A6-B412-A197-2E23-1F5AE66F1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C7EFD0-8F80-A43A-D660-79C50DE81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B433-993C-411F-A9D0-FFCB6B5A8C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7877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3402ED-EFD7-47BC-58B1-DCA685F3B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D492A-7B47-4A57-BD12-90630DE7285A}" type="datetimeFigureOut">
              <a:rPr lang="de-DE" smtClean="0"/>
              <a:t>16.10.2023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09D0FDA-D84E-4542-A56A-D74566A6D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715D09-8850-2FDA-3264-6D75D0C7E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B433-993C-411F-A9D0-FFCB6B5A8C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0201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CA78B-3056-4A69-4F8E-59E3D5247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5033B0-1123-F2B0-036B-4ECC748A2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719C980-FA87-B373-338B-CC61FE84D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FE85B2-5621-F005-6C36-018D42BD7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D492A-7B47-4A57-BD12-90630DE7285A}" type="datetimeFigureOut">
              <a:rPr lang="de-DE" smtClean="0"/>
              <a:t>16.10.2023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F58377-28D1-213C-CC61-35F18EA6E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373D8DD-4CDC-86FD-C320-5FCE64EA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B433-993C-411F-A9D0-FFCB6B5A8C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692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DC12F2-CCA2-9280-4C80-74E5D19E6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27487C8-4847-257A-16B7-BC1E143DF4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8378BC-FE33-FA2D-30E6-BA223A08A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5736422-F5DD-B446-B8FC-7276A1F24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D492A-7B47-4A57-BD12-90630DE7285A}" type="datetimeFigureOut">
              <a:rPr lang="de-DE" smtClean="0"/>
              <a:t>16.10.2023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0B4ABD-9672-D1FC-47ED-C812C0075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1FA2EA-CA36-6DE6-C354-5528B93A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B433-993C-411F-A9D0-FFCB6B5A8C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0895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C255409-E161-64A2-0DFD-6DB105802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5F47E2-DE10-8B6F-395B-65AE4DF57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A29320-2D48-744E-2430-BB91DF4FE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D492A-7B47-4A57-BD12-90630DE7285A}" type="datetimeFigureOut">
              <a:rPr lang="de-DE" smtClean="0"/>
              <a:t>16.10.2023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8B82A4-237C-5164-FB1B-0518BAA8B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4598BF-AD31-835E-DA7C-928174855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FB433-993C-411F-A9D0-FFCB6B5A8C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4419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80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de-DE"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lang="de-DE"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de-DE"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lang="de-DE"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lang="de-DE"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lang="de-DE"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  <p15:guide id="30" orient="horz" pos="2160">
          <p15:clr>
            <a:srgbClr val="A4A3A4"/>
          </p15:clr>
        </p15:guide>
        <p15:guide id="31" pos="3840">
          <p15:clr>
            <a:srgbClr val="A4A3A4"/>
          </p15:clr>
        </p15:guide>
        <p15:guide id="32" pos="240">
          <p15:clr>
            <a:srgbClr val="547EBF"/>
          </p15:clr>
        </p15:guide>
        <p15:guide id="33" orient="horz" pos="240">
          <p15:clr>
            <a:srgbClr val="547EBF"/>
          </p15:clr>
        </p15:guide>
        <p15:guide id="34" pos="7440">
          <p15:clr>
            <a:srgbClr val="547EBF"/>
          </p15:clr>
        </p15:guide>
        <p15:guide id="35" orient="horz" pos="4080">
          <p15:clr>
            <a:srgbClr val="547EBF"/>
          </p15:clr>
        </p15:guide>
        <p15:guide id="36" pos="3960">
          <p15:clr>
            <a:srgbClr val="547EBF"/>
          </p15:clr>
        </p15:guide>
        <p15:guide id="37" pos="3720">
          <p15:clr>
            <a:srgbClr val="547EBF"/>
          </p15:clr>
        </p15:guide>
        <p15:guide id="38" pos="2112">
          <p15:clr>
            <a:srgbClr val="547EBF"/>
          </p15:clr>
        </p15:guide>
        <p15:guide id="39" pos="1848">
          <p15:clr>
            <a:srgbClr val="547EBF"/>
          </p15:clr>
        </p15:guide>
        <p15:guide id="40" pos="5568">
          <p15:clr>
            <a:srgbClr val="547EBF"/>
          </p15:clr>
        </p15:guide>
        <p15:guide id="41" pos="5832">
          <p15:clr>
            <a:srgbClr val="547EBF"/>
          </p15:clr>
        </p15:guide>
        <p15:guide id="42" pos="4968">
          <p15:clr>
            <a:srgbClr val="9FCC3B"/>
          </p15:clr>
        </p15:guide>
        <p15:guide id="43" pos="5208">
          <p15:clr>
            <a:srgbClr val="9FCC3B"/>
          </p15:clr>
        </p15:guide>
        <p15:guide id="44" pos="2712">
          <p15:clr>
            <a:srgbClr val="9FCC3B"/>
          </p15:clr>
        </p15:guide>
        <p15:guide id="45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Flo130522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hyperlink" Target="https://www.linkedin.com/in/flokurek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urce_code_-_4733 (Original)">
            <a:hlinkClick r:id="" action="ppaction://media"/>
            <a:extLst>
              <a:ext uri="{FF2B5EF4-FFF2-40B4-BE49-F238E27FC236}">
                <a16:creationId xmlns:a16="http://schemas.microsoft.com/office/drawing/2014/main" id="{BC9DFB25-4494-B022-1879-BB5BC946F5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-1"/>
            <a:ext cx="12953193" cy="728617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3586034-3104-1022-06EE-F8BF051B7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214438"/>
            <a:ext cx="9677400" cy="2387600"/>
          </a:xfrm>
        </p:spPr>
        <p:txBody>
          <a:bodyPr>
            <a:normAutofit fontScale="90000"/>
          </a:bodyPr>
          <a:lstStyle/>
          <a:p>
            <a:r>
              <a:rPr lang="de-DE" b="1" dirty="0">
                <a:solidFill>
                  <a:schemeClr val="bg1"/>
                </a:solidFill>
                <a:latin typeface="Youngster" pitchFamily="2" charset="0"/>
              </a:rPr>
              <a:t>Das Abenteuer des Rache-Dackels </a:t>
            </a:r>
            <a:br>
              <a:rPr lang="de-DE" b="1" dirty="0">
                <a:solidFill>
                  <a:schemeClr val="bg1"/>
                </a:solidFill>
                <a:latin typeface="Youngster" pitchFamily="2" charset="0"/>
              </a:rPr>
            </a:br>
            <a:r>
              <a:rPr lang="de-DE" b="1" dirty="0">
                <a:solidFill>
                  <a:schemeClr val="bg1"/>
                </a:solidFill>
                <a:latin typeface="Youngster" pitchFamily="2" charset="0"/>
              </a:rPr>
              <a:t>– </a:t>
            </a:r>
            <a:br>
              <a:rPr lang="de-DE" dirty="0">
                <a:solidFill>
                  <a:schemeClr val="bg1"/>
                </a:solidFill>
                <a:latin typeface="Youngster" pitchFamily="2" charset="0"/>
              </a:rPr>
            </a:br>
            <a:r>
              <a:rPr lang="de-DE" dirty="0">
                <a:solidFill>
                  <a:schemeClr val="bg1"/>
                </a:solidFill>
                <a:latin typeface="Youngster" pitchFamily="2" charset="0"/>
              </a:rPr>
              <a:t>Daisy gegen Hubertus Snickers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EC8DF54-F49E-87D1-62BA-A1E29FC679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Open Runde Medium" panose="00000600000000000000" pitchFamily="50" charset="0"/>
                <a:ea typeface="Open Runde Medium" panose="00000600000000000000" pitchFamily="50" charset="0"/>
              </a:rPr>
              <a:t>Python-Praxisprojekt (WIP)</a:t>
            </a:r>
          </a:p>
        </p:txBody>
      </p:sp>
    </p:spTree>
    <p:extLst>
      <p:ext uri="{BB962C8B-B14F-4D97-AF65-F5344CB8AC3E}">
        <p14:creationId xmlns:p14="http://schemas.microsoft.com/office/powerpoint/2010/main" val="1542214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959585-5EE6-0E50-F892-E43CA82CF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9C2EFA7-559C-9E28-D471-F2054093F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DE" sz="400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EB549E-B511-2EC6-F4C2-CF115EFF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0000"/>
                </a:solidFill>
              </a:rPr>
              <a:t>Vorstellung der Charaktere</a:t>
            </a:r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Vorstellung des Codes (WIP)</a:t>
            </a:r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Ausblick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104657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959585-5EE6-0E50-F892-E43CA82CF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9C2EFA7-559C-9E28-D471-F2054093F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DE" sz="400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EB549E-B511-2EC6-F4C2-CF115EFF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Vorstellung der Charaktere</a:t>
            </a:r>
          </a:p>
          <a:p>
            <a:r>
              <a:rPr lang="de-DE" sz="2000" dirty="0">
                <a:solidFill>
                  <a:srgbClr val="FF0000"/>
                </a:solidFill>
              </a:rPr>
              <a:t>Vorstellung des Codes (WIP)</a:t>
            </a:r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Ausblick</a:t>
            </a:r>
          </a:p>
          <a:p>
            <a:pPr marL="0" indent="0">
              <a:buNone/>
            </a:pPr>
            <a:endParaRPr lang="de-DE" sz="2000" dirty="0">
              <a:solidFill>
                <a:srgbClr val="FF0000"/>
              </a:solidFill>
            </a:endParaRP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12077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, Screenshot, Multimedia-Software, Software enthält.&#10;&#10;Automatisch generierte Beschreibung">
            <a:extLst>
              <a:ext uri="{FF2B5EF4-FFF2-40B4-BE49-F238E27FC236}">
                <a16:creationId xmlns:a16="http://schemas.microsoft.com/office/drawing/2014/main" id="{1F251CDA-5474-EE1E-16F6-DEE479978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1617" b="1"/>
          <a:stretch/>
        </p:blipFill>
        <p:spPr>
          <a:xfrm>
            <a:off x="20" y="-9625"/>
            <a:ext cx="12191980" cy="685799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22F8550-CAB6-B30F-D3BF-A6BDF6F67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Vorstellung</a:t>
            </a:r>
            <a:r>
              <a:rPr lang="en-US" sz="6600" dirty="0">
                <a:solidFill>
                  <a:schemeClr val="bg1"/>
                </a:solidFill>
              </a:rPr>
              <a:t> des Codes </a:t>
            </a:r>
            <a:r>
              <a:rPr lang="en-US" sz="6600" b="1" dirty="0">
                <a:solidFill>
                  <a:schemeClr val="bg1"/>
                </a:solidFill>
              </a:rPr>
              <a:t>(WIP)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187031-B7B5-3614-BAB2-C69E50811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405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D857BC-D49F-71DD-AF97-48E7E2C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6 Klassen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B1A8F9-668E-DE9C-2CAB-9C35F1974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DD053A-3D50-8782-95C2-5212BCB9F0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6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3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06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D857BC-D49F-71DD-AF97-48E7E2C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34 </a:t>
            </a:r>
            <a:r>
              <a:rPr lang="en-US" sz="5400" dirty="0" err="1"/>
              <a:t>Methoden</a:t>
            </a:r>
            <a:r>
              <a:rPr lang="en-US" sz="5400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B1A8F9-668E-DE9C-2CAB-9C35F1974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DD053A-3D50-8782-95C2-5212BCB9F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38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3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7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D288887-BCC9-3BDE-DF54-7860EC6E6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Importierte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Module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31C65-A644-CE60-006C-C16556242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E0BD0B-D563-A43D-E3A1-91CD55A4B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8291" y="3150798"/>
            <a:ext cx="6212370" cy="255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97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D288887-BCC9-3BDE-DF54-7860EC6E6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Verwendete Sprachen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31C65-A644-CE60-006C-C16556242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E0BD0B-D563-A43D-E3A1-91CD55A4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780934"/>
            <a:ext cx="11548872" cy="329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9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D288887-BCC9-3BDE-DF54-7860EC6E6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Offene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Issues auf GitHub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31C65-A644-CE60-006C-C16556242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E0BD0B-D563-A43D-E3A1-91CD55A4B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40" y="3022056"/>
            <a:ext cx="11548872" cy="280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85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17" descr="Computerskript auf einem Bildschirm">
            <a:extLst>
              <a:ext uri="{FF2B5EF4-FFF2-40B4-BE49-F238E27FC236}">
                <a16:creationId xmlns:a16="http://schemas.microsoft.com/office/drawing/2014/main" id="{F069E523-787E-964D-6FEA-BB9DF8A98D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17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2" name="Rectangle 2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B2AE9E-4EB8-272E-435A-95D97548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de-DE" sz="2800">
                <a:solidFill>
                  <a:schemeClr val="bg1"/>
                </a:solidFill>
              </a:rPr>
              <a:t>Umsetzung im Code</a:t>
            </a:r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5A43D5-34D6-2346-80C0-5388A03C4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Reine Arbeitszeit: Mehr als 31 Stunden</a:t>
            </a:r>
          </a:p>
          <a:p>
            <a:r>
              <a:rPr lang="de-DE" sz="1400" dirty="0">
                <a:solidFill>
                  <a:schemeClr val="bg1"/>
                </a:solidFill>
              </a:rPr>
              <a:t>Zusammenarbeit mit Markus sowie anderen Entwicklern</a:t>
            </a:r>
          </a:p>
          <a:p>
            <a:pPr lvl="1"/>
            <a:r>
              <a:rPr lang="de-DE" sz="1400" dirty="0">
                <a:solidFill>
                  <a:schemeClr val="bg1"/>
                </a:solidFill>
              </a:rPr>
              <a:t>Jace </a:t>
            </a:r>
            <a:r>
              <a:rPr lang="de-DE" sz="1400" dirty="0" err="1">
                <a:solidFill>
                  <a:schemeClr val="bg1"/>
                </a:solidFill>
              </a:rPr>
              <a:t>Varlet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i="1" dirty="0">
                <a:solidFill>
                  <a:schemeClr val="bg1"/>
                </a:solidFill>
              </a:rPr>
              <a:t>(ehem. CM/</a:t>
            </a:r>
            <a:r>
              <a:rPr lang="de-DE" sz="1400" i="1" dirty="0" err="1">
                <a:solidFill>
                  <a:schemeClr val="bg1"/>
                </a:solidFill>
              </a:rPr>
              <a:t>Dev</a:t>
            </a:r>
            <a:r>
              <a:rPr lang="de-DE" sz="1400" i="1" dirty="0">
                <a:solidFill>
                  <a:schemeClr val="bg1"/>
                </a:solidFill>
              </a:rPr>
              <a:t> @CoffeeStainStudios, Schweden)</a:t>
            </a:r>
          </a:p>
          <a:p>
            <a:r>
              <a:rPr lang="de-DE" sz="1400" dirty="0">
                <a:solidFill>
                  <a:schemeClr val="bg1"/>
                </a:solidFill>
              </a:rPr>
              <a:t>Verwendete </a:t>
            </a:r>
            <a:r>
              <a:rPr lang="de-DE" sz="1400" dirty="0" err="1">
                <a:solidFill>
                  <a:schemeClr val="bg1"/>
                </a:solidFill>
              </a:rPr>
              <a:t>Filetypes</a:t>
            </a:r>
            <a:endParaRPr lang="de-DE" sz="1400" dirty="0">
              <a:solidFill>
                <a:schemeClr val="bg1"/>
              </a:solidFill>
            </a:endParaRPr>
          </a:p>
          <a:p>
            <a:pPr lvl="1"/>
            <a:r>
              <a:rPr lang="de-DE" sz="1400" dirty="0">
                <a:solidFill>
                  <a:schemeClr val="bg1"/>
                </a:solidFill>
              </a:rPr>
              <a:t>.</a:t>
            </a:r>
            <a:r>
              <a:rPr lang="de-DE" sz="1400" dirty="0" err="1">
                <a:solidFill>
                  <a:schemeClr val="bg1"/>
                </a:solidFill>
              </a:rPr>
              <a:t>py</a:t>
            </a:r>
            <a:endParaRPr lang="de-DE" sz="1400" dirty="0">
              <a:solidFill>
                <a:schemeClr val="bg1"/>
              </a:solidFill>
            </a:endParaRPr>
          </a:p>
          <a:p>
            <a:pPr lvl="1"/>
            <a:r>
              <a:rPr lang="de-DE" sz="1400" dirty="0">
                <a:solidFill>
                  <a:schemeClr val="bg1"/>
                </a:solidFill>
              </a:rPr>
              <a:t>.pickle </a:t>
            </a:r>
          </a:p>
          <a:p>
            <a:pPr lvl="1"/>
            <a:r>
              <a:rPr lang="de-DE" sz="1400" dirty="0">
                <a:solidFill>
                  <a:schemeClr val="bg1"/>
                </a:solidFill>
              </a:rPr>
              <a:t>.</a:t>
            </a:r>
            <a:r>
              <a:rPr lang="de-DE" sz="1400" dirty="0" err="1">
                <a:solidFill>
                  <a:schemeClr val="bg1"/>
                </a:solidFill>
              </a:rPr>
              <a:t>json</a:t>
            </a:r>
            <a:endParaRPr lang="de-DE" sz="1400" dirty="0">
              <a:solidFill>
                <a:schemeClr val="bg1"/>
              </a:solidFill>
            </a:endParaRPr>
          </a:p>
          <a:p>
            <a:pPr lvl="1"/>
            <a:r>
              <a:rPr lang="de-DE" sz="1400" dirty="0">
                <a:solidFill>
                  <a:schemeClr val="bg1"/>
                </a:solidFill>
              </a:rPr>
              <a:t>.</a:t>
            </a:r>
            <a:r>
              <a:rPr lang="de-DE" sz="1400" dirty="0" err="1">
                <a:solidFill>
                  <a:schemeClr val="bg1"/>
                </a:solidFill>
              </a:rPr>
              <a:t>ipynb</a:t>
            </a:r>
            <a:endParaRPr lang="de-DE" sz="1400" dirty="0">
              <a:solidFill>
                <a:schemeClr val="bg1"/>
              </a:solidFill>
            </a:endParaRPr>
          </a:p>
          <a:p>
            <a:endParaRPr lang="de-DE" sz="1400" dirty="0">
              <a:solidFill>
                <a:schemeClr val="bg1"/>
              </a:solidFill>
            </a:endParaRPr>
          </a:p>
          <a:p>
            <a:endParaRPr lang="de-DE" sz="1400" dirty="0">
              <a:solidFill>
                <a:schemeClr val="bg1"/>
              </a:solidFill>
            </a:endParaRPr>
          </a:p>
          <a:p>
            <a:endParaRPr lang="de-DE" sz="1400" dirty="0">
              <a:solidFill>
                <a:schemeClr val="bg1"/>
              </a:solidFill>
            </a:endParaRPr>
          </a:p>
          <a:p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53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B2AE9E-4EB8-272E-435A-95D97548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de-DE">
                <a:solidFill>
                  <a:schemeClr val="bg1"/>
                </a:solidFill>
              </a:rPr>
              <a:t>WIP-Stand 16.10. </a:t>
            </a:r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5A43D5-34D6-2346-80C0-5388A03C4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 lnSpcReduction="10000"/>
          </a:bodyPr>
          <a:lstStyle/>
          <a:p>
            <a:r>
              <a:rPr lang="de-DE" sz="2400">
                <a:solidFill>
                  <a:schemeClr val="bg1"/>
                </a:solidFill>
              </a:rPr>
              <a:t>Entitys im JSON-File (Alle mit je 3 verschiedenen Attacken)</a:t>
            </a:r>
          </a:p>
          <a:p>
            <a:pPr lvl="1"/>
            <a:r>
              <a:rPr lang="de-DE" sz="2000">
                <a:solidFill>
                  <a:schemeClr val="bg1"/>
                </a:solidFill>
              </a:rPr>
              <a:t>Spielbare Charaktere</a:t>
            </a:r>
          </a:p>
          <a:p>
            <a:pPr lvl="1"/>
            <a:r>
              <a:rPr lang="de-DE" sz="2000">
                <a:solidFill>
                  <a:schemeClr val="bg1"/>
                </a:solidFill>
              </a:rPr>
              <a:t>Enemys</a:t>
            </a:r>
          </a:p>
          <a:p>
            <a:pPr lvl="1"/>
            <a:r>
              <a:rPr lang="de-DE" sz="2000">
                <a:solidFill>
                  <a:schemeClr val="bg1"/>
                </a:solidFill>
              </a:rPr>
              <a:t>Mobs</a:t>
            </a:r>
          </a:p>
          <a:p>
            <a:r>
              <a:rPr lang="de-DE" sz="2400">
                <a:solidFill>
                  <a:schemeClr val="bg1"/>
                </a:solidFill>
              </a:rPr>
              <a:t>Items im JSON-File (jedes Element mit eigenen Stats)</a:t>
            </a:r>
          </a:p>
          <a:p>
            <a:pPr lvl="1"/>
            <a:r>
              <a:rPr lang="de-DE" sz="2000">
                <a:solidFill>
                  <a:schemeClr val="bg1"/>
                </a:solidFill>
              </a:rPr>
              <a:t>Waffen</a:t>
            </a:r>
          </a:p>
          <a:p>
            <a:pPr lvl="1"/>
            <a:r>
              <a:rPr lang="de-DE" sz="2000">
                <a:solidFill>
                  <a:schemeClr val="bg1"/>
                </a:solidFill>
              </a:rPr>
              <a:t>Rüstungsteile</a:t>
            </a:r>
          </a:p>
          <a:p>
            <a:pPr lvl="1"/>
            <a:r>
              <a:rPr lang="de-DE" sz="2000">
                <a:solidFill>
                  <a:schemeClr val="bg1"/>
                </a:solidFill>
              </a:rPr>
              <a:t>Tränke</a:t>
            </a:r>
          </a:p>
          <a:p>
            <a:pPr lvl="1"/>
            <a:r>
              <a:rPr lang="de-DE" sz="2000">
                <a:solidFill>
                  <a:schemeClr val="bg1"/>
                </a:solidFill>
              </a:rPr>
              <a:t>Etc.</a:t>
            </a:r>
          </a:p>
          <a:p>
            <a:r>
              <a:rPr lang="de-DE" sz="2400">
                <a:solidFill>
                  <a:schemeClr val="bg1"/>
                </a:solidFill>
              </a:rPr>
              <a:t>Weitere JSON-Files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96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959585-5EE6-0E50-F892-E43CA82CF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9C2EFA7-559C-9E28-D471-F2054093F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DE" sz="400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EB549E-B511-2EC6-F4C2-CF115EFF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de-DE" sz="2000" dirty="0"/>
              <a:t>Vorstellung der Charaktere</a:t>
            </a:r>
          </a:p>
          <a:p>
            <a:r>
              <a:rPr lang="de-DE" sz="2000" dirty="0"/>
              <a:t>Vorstellung des Codes (WIP)</a:t>
            </a:r>
          </a:p>
          <a:p>
            <a:r>
              <a:rPr lang="de-DE" sz="2000" dirty="0"/>
              <a:t>Ausblick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466451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D288887-BCC9-3BDE-DF54-7860EC6E6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Beispiel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für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ein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Mob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31C65-A644-CE60-006C-C16556242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Auszug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aus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characters.json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E0BD0B-D563-A43D-E3A1-91CD55A4B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272" y="2780934"/>
            <a:ext cx="4780408" cy="329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33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B2AE9E-4EB8-272E-435A-95D97548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de-DE" dirty="0">
                <a:solidFill>
                  <a:schemeClr val="bg1"/>
                </a:solidFill>
              </a:rPr>
              <a:t>Implementierte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Funktionen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5A43D5-34D6-2346-80C0-5388A03C4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Möglichkeit für </a:t>
            </a:r>
            <a:r>
              <a:rPr lang="de-DE" sz="2000">
                <a:solidFill>
                  <a:schemeClr val="bg1"/>
                </a:solidFill>
              </a:rPr>
              <a:t>Savegames</a:t>
            </a:r>
            <a:r>
              <a:rPr lang="de-DE" sz="2000" dirty="0">
                <a:solidFill>
                  <a:schemeClr val="bg1"/>
                </a:solidFill>
              </a:rPr>
              <a:t> (auch durch Auto-Save)</a:t>
            </a:r>
          </a:p>
          <a:p>
            <a:r>
              <a:rPr lang="de-DE" sz="2000" dirty="0">
                <a:solidFill>
                  <a:schemeClr val="bg1"/>
                </a:solidFill>
              </a:rPr>
              <a:t>Möglichkeit zum Reisen</a:t>
            </a:r>
          </a:p>
          <a:p>
            <a:r>
              <a:rPr lang="de-DE" sz="2000" dirty="0">
                <a:solidFill>
                  <a:schemeClr val="bg1"/>
                </a:solidFill>
              </a:rPr>
              <a:t>Dungeons zum Leveln</a:t>
            </a:r>
          </a:p>
          <a:p>
            <a:r>
              <a:rPr lang="de-DE" sz="2000">
                <a:solidFill>
                  <a:schemeClr val="bg1"/>
                </a:solidFill>
              </a:rPr>
              <a:t>Bossfights</a:t>
            </a:r>
            <a:endParaRPr lang="de-DE" sz="2000" dirty="0">
              <a:solidFill>
                <a:schemeClr val="bg1"/>
              </a:solidFill>
            </a:endParaRPr>
          </a:p>
          <a:p>
            <a:r>
              <a:rPr lang="de-DE" sz="2000" dirty="0">
                <a:solidFill>
                  <a:schemeClr val="bg1"/>
                </a:solidFill>
              </a:rPr>
              <a:t>Bestimmte Dinge erst ab bestimmtem Level möglich</a:t>
            </a:r>
          </a:p>
          <a:p>
            <a:r>
              <a:rPr lang="de-DE" sz="2000" dirty="0">
                <a:solidFill>
                  <a:schemeClr val="bg1"/>
                </a:solidFill>
              </a:rPr>
              <a:t>Inventar (20 Slots – Stacks bis 15 möglich)</a:t>
            </a:r>
          </a:p>
          <a:p>
            <a:r>
              <a:rPr lang="de-DE" sz="2000" dirty="0">
                <a:solidFill>
                  <a:schemeClr val="bg1"/>
                </a:solidFill>
              </a:rPr>
              <a:t>Teamübersicht</a:t>
            </a:r>
          </a:p>
          <a:p>
            <a:endParaRPr lang="de-DE" sz="2000" dirty="0">
              <a:solidFill>
                <a:schemeClr val="bg1"/>
              </a:solidFill>
            </a:endParaRPr>
          </a:p>
          <a:p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51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B2AE9E-4EB8-272E-435A-95D97548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de-DE" dirty="0">
                <a:solidFill>
                  <a:schemeClr val="bg1"/>
                </a:solidFill>
              </a:rPr>
              <a:t>WIP-Stand 16.10. </a:t>
            </a: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5A43D5-34D6-2346-80C0-5388A03C4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Code-Grundgerüst steht</a:t>
            </a:r>
          </a:p>
          <a:p>
            <a:r>
              <a:rPr lang="de-DE" sz="2400" dirty="0" err="1">
                <a:solidFill>
                  <a:schemeClr val="bg1"/>
                </a:solidFill>
              </a:rPr>
              <a:t>Ascii</a:t>
            </a:r>
            <a:r>
              <a:rPr lang="de-DE" sz="2400" dirty="0">
                <a:solidFill>
                  <a:schemeClr val="bg1"/>
                </a:solidFill>
              </a:rPr>
              <a:t>-Art für das Hauptmenü erstellt</a:t>
            </a:r>
          </a:p>
          <a:p>
            <a:r>
              <a:rPr lang="de-DE" sz="2400" b="1" dirty="0">
                <a:solidFill>
                  <a:schemeClr val="bg1"/>
                </a:solidFill>
              </a:rPr>
              <a:t>Aktuelle Aufgabe: </a:t>
            </a:r>
            <a:r>
              <a:rPr lang="de-DE" sz="2400" dirty="0">
                <a:solidFill>
                  <a:schemeClr val="bg1"/>
                </a:solidFill>
              </a:rPr>
              <a:t>Entwicklung der Gamelogik </a:t>
            </a:r>
          </a:p>
          <a:p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0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959585-5EE6-0E50-F892-E43CA82CF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9C2EFA7-559C-9E28-D471-F2054093F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DE" sz="400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EB549E-B511-2EC6-F4C2-CF115EFF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Vorstellung der Charaktere</a:t>
            </a:r>
          </a:p>
          <a:p>
            <a:r>
              <a:rPr lang="de-DE" sz="2000" dirty="0">
                <a:solidFill>
                  <a:srgbClr val="FF0000"/>
                </a:solidFill>
              </a:rPr>
              <a:t>Vorstellung des Codes (WIP)</a:t>
            </a:r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Ausblick</a:t>
            </a:r>
          </a:p>
          <a:p>
            <a:pPr marL="0" indent="0">
              <a:buNone/>
            </a:pPr>
            <a:endParaRPr lang="de-DE" sz="2000" dirty="0">
              <a:solidFill>
                <a:srgbClr val="FF0000"/>
              </a:solidFill>
            </a:endParaRP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82335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959585-5EE6-0E50-F892-E43CA82CF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9C2EFA7-559C-9E28-D471-F2054093F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DE" sz="400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EB549E-B511-2EC6-F4C2-CF115EFF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Vorstellung der Charaktere</a:t>
            </a:r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Vorstellung des Codes (WIP)</a:t>
            </a:r>
          </a:p>
          <a:p>
            <a:r>
              <a:rPr lang="de-DE" sz="2000" dirty="0">
                <a:solidFill>
                  <a:srgbClr val="FF0000"/>
                </a:solidFill>
              </a:rPr>
              <a:t>Ausblick</a:t>
            </a:r>
          </a:p>
          <a:p>
            <a:pPr marL="0" indent="0">
              <a:buNone/>
            </a:pPr>
            <a:endParaRPr lang="de-DE" sz="2000" dirty="0">
              <a:solidFill>
                <a:srgbClr val="FF0000"/>
              </a:solidFill>
            </a:endParaRP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614477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in Bild von einem Beobachtungsteleskop mit einer Stadt im Hintergrund">
            <a:extLst>
              <a:ext uri="{FF2B5EF4-FFF2-40B4-BE49-F238E27FC236}">
                <a16:creationId xmlns:a16="http://schemas.microsoft.com/office/drawing/2014/main" id="{E17EAA76-C628-0AEA-03ED-1A93AD577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41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0B8E386-A53C-D29F-0E64-13A646B0A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b="1" dirty="0" err="1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Ausblick</a:t>
            </a:r>
            <a:endParaRPr lang="en-US" sz="11500" b="1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220CDB0-5690-7E3E-2AC8-809E40F2F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4572002"/>
            <a:ext cx="10261600" cy="120299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3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531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4">
            <a:extLst>
              <a:ext uri="{FF2B5EF4-FFF2-40B4-BE49-F238E27FC236}">
                <a16:creationId xmlns:a16="http://schemas.microsoft.com/office/drawing/2014/main" id="{A9AA18C7-2B1E-ADE9-6D5A-36BD90A248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" r="1367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B2AE9E-4EB8-272E-435A-95D97548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DE" sz="4000"/>
              <a:t>Ausblick bzgl. Funktionen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5A43D5-34D6-2346-80C0-5388A03C4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de-DE" sz="2000" dirty="0"/>
              <a:t>Nebenquests</a:t>
            </a:r>
          </a:p>
          <a:p>
            <a:r>
              <a:rPr lang="de-DE" sz="2000" dirty="0"/>
              <a:t>Storylines für Nebencharaktere</a:t>
            </a:r>
          </a:p>
          <a:p>
            <a:r>
              <a:rPr lang="de-DE" sz="2000" dirty="0"/>
              <a:t>Zufallskämpfe</a:t>
            </a:r>
          </a:p>
          <a:p>
            <a:r>
              <a:rPr lang="de-DE" sz="2000" dirty="0"/>
              <a:t>Aufgaben zum Teambeitritt der anderen Charaktere</a:t>
            </a:r>
          </a:p>
          <a:p>
            <a:r>
              <a:rPr lang="de-DE" sz="2000" dirty="0"/>
              <a:t>Verschiedene Spawn-Raten</a:t>
            </a:r>
          </a:p>
          <a:p>
            <a:pPr lvl="1"/>
            <a:r>
              <a:rPr lang="de-DE" sz="2000" dirty="0"/>
              <a:t>Mit verschiedenen Leveln</a:t>
            </a:r>
          </a:p>
          <a:p>
            <a:r>
              <a:rPr lang="de-DE" sz="2000" dirty="0"/>
              <a:t>Entwicklung als Android-App</a:t>
            </a:r>
          </a:p>
          <a:p>
            <a:pPr marL="457200" lvl="1" indent="0">
              <a:buNone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34865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B2AE9E-4EB8-272E-435A-95D97548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de-DE" sz="4000"/>
              <a:t>Ausblick bzgl. Orga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97A34B0-A01D-269C-C92F-640C90568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27" r="15725" b="-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graphicFrame>
        <p:nvGraphicFramePr>
          <p:cNvPr id="18" name="Inhaltsplatzhalter 2">
            <a:extLst>
              <a:ext uri="{FF2B5EF4-FFF2-40B4-BE49-F238E27FC236}">
                <a16:creationId xmlns:a16="http://schemas.microsoft.com/office/drawing/2014/main" id="{E23FD197-AC81-C354-AC82-F26B5C7C26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7850186"/>
              </p:ext>
            </p:extLst>
          </p:nvPr>
        </p:nvGraphicFramePr>
        <p:xfrm>
          <a:off x="6417734" y="2614612"/>
          <a:ext cx="5291663" cy="3752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2457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12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14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65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7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68" name="Rectangle 20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Bildplatzhalter 7" descr="Ein Bild, das Hund, Säugetier, Hunderasse, Haustier enthält.&#10;&#10;Automatisch generierte Beschreibung">
            <a:extLst>
              <a:ext uri="{FF2B5EF4-FFF2-40B4-BE49-F238E27FC236}">
                <a16:creationId xmlns:a16="http://schemas.microsoft.com/office/drawing/2014/main" id="{795F5481-8DCD-CB4F-231E-A7FB8307E4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2" b="2239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9" name="Rectangle 22">
            <a:extLst>
              <a:ext uri="{FF2B5EF4-FFF2-40B4-BE49-F238E27FC236}">
                <a16:creationId xmlns:a16="http://schemas.microsoft.com/office/drawing/2014/main" id="{2A079D24-860A-4799-B3AE-658D4F136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76325"/>
            <a:ext cx="12191999" cy="4705352"/>
          </a:xfrm>
          <a:prstGeom prst="rect">
            <a:avLst/>
          </a:prstGeom>
          <a:gradFill flip="none" rotWithShape="1">
            <a:gsLst>
              <a:gs pos="45000">
                <a:srgbClr val="000000">
                  <a:alpha val="37000"/>
                </a:srgbClr>
              </a:gs>
              <a:gs pos="55000">
                <a:srgbClr val="000000">
                  <a:alpha val="37000"/>
                </a:srgbClr>
              </a:gs>
              <a:gs pos="25000">
                <a:srgbClr val="000000">
                  <a:alpha val="22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75000">
                <a:srgbClr val="000000">
                  <a:alpha val="22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0967DC4-A535-1E69-96BF-CEE64497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0" y="2568575"/>
            <a:ext cx="4457690" cy="1720850"/>
          </a:xfr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</a:lstStyle>
          <a:p>
            <a:r>
              <a:rPr lang="en-US">
                <a:solidFill>
                  <a:srgbClr val="FFFFFF"/>
                </a:solidFill>
              </a:rPr>
              <a:t>In liebevoller Erinnerung an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C3A67F5-755A-8BDC-219E-18AD8BFC5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801" y="2568575"/>
            <a:ext cx="4451347" cy="1720850"/>
          </a:xfr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</a:lstStyle>
          <a:p>
            <a:pPr>
              <a:lnSpc>
                <a:spcPct val="125000"/>
              </a:lnSpc>
            </a:pPr>
            <a:r>
              <a:rPr lang="en-US" sz="2400" b="1">
                <a:solidFill>
                  <a:srgbClr val="FFFFFF">
                    <a:alpha val="80000"/>
                  </a:srgbClr>
                </a:solidFill>
              </a:rPr>
              <a:t>Jack</a:t>
            </a:r>
          </a:p>
          <a:p>
            <a:pPr>
              <a:lnSpc>
                <a:spcPct val="125000"/>
              </a:lnSpc>
            </a:pPr>
            <a:r>
              <a:rPr lang="en-US" sz="2400">
                <a:solidFill>
                  <a:srgbClr val="FFFFFF">
                    <a:alpha val="80000"/>
                  </a:srgbClr>
                </a:solidFill>
              </a:rPr>
              <a:t>2009 – 2023</a:t>
            </a:r>
          </a:p>
          <a:p>
            <a:pPr>
              <a:lnSpc>
                <a:spcPct val="125000"/>
              </a:lnSpc>
            </a:pPr>
            <a:endParaRPr lang="en-US" sz="2400">
              <a:solidFill>
                <a:srgbClr val="FFFFFF">
                  <a:alpha val="80000"/>
                </a:srgbClr>
              </a:solidFill>
            </a:endParaRPr>
          </a:p>
        </p:txBody>
      </p:sp>
      <p:cxnSp>
        <p:nvCxnSpPr>
          <p:cNvPr id="70" name="Straight Connector 24">
            <a:extLst>
              <a:ext uri="{FF2B5EF4-FFF2-40B4-BE49-F238E27FC236}">
                <a16:creationId xmlns:a16="http://schemas.microsoft.com/office/drawing/2014/main" id="{6C14D892-36B8-4065-9158-50C22E1E6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034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9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GitHub Logo, symbol, meaning, history, PNG">
            <a:hlinkClick r:id="rId2"/>
            <a:extLst>
              <a:ext uri="{FF2B5EF4-FFF2-40B4-BE49-F238E27FC236}">
                <a16:creationId xmlns:a16="http://schemas.microsoft.com/office/drawing/2014/main" id="{30C313C0-A327-F2B7-5742-68456E86B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0934" y="2041067"/>
            <a:ext cx="4616434" cy="25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3" name="Straight Connector 2062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LinkedIn – Logos Download">
            <a:hlinkClick r:id="rId4"/>
            <a:extLst>
              <a:ext uri="{FF2B5EF4-FFF2-40B4-BE49-F238E27FC236}">
                <a16:creationId xmlns:a16="http://schemas.microsoft.com/office/drawing/2014/main" id="{1D7A0B28-D8B7-6928-9A20-FA6F50A7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33" y="2753069"/>
            <a:ext cx="4644528" cy="117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7EA23AE-372C-4FA4-D925-20FF98B0B7CE}"/>
              </a:ext>
            </a:extLst>
          </p:cNvPr>
          <p:cNvSpPr txBox="1"/>
          <p:nvPr/>
        </p:nvSpPr>
        <p:spPr>
          <a:xfrm>
            <a:off x="1445955" y="4119513"/>
            <a:ext cx="4006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Dieses und weitere Projekte </a:t>
            </a:r>
          </a:p>
          <a:p>
            <a:pPr algn="ctr"/>
            <a:r>
              <a:rPr lang="de-DE" dirty="0"/>
              <a:t>zum Download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0C8468A-5E43-4DB2-E97B-D11CBA9973A0}"/>
              </a:ext>
            </a:extLst>
          </p:cNvPr>
          <p:cNvSpPr txBox="1"/>
          <p:nvPr/>
        </p:nvSpPr>
        <p:spPr>
          <a:xfrm>
            <a:off x="6603744" y="4114336"/>
            <a:ext cx="40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Updates zu den Projekten</a:t>
            </a:r>
          </a:p>
        </p:txBody>
      </p:sp>
    </p:spTree>
    <p:extLst>
      <p:ext uri="{BB962C8B-B14F-4D97-AF65-F5344CB8AC3E}">
        <p14:creationId xmlns:p14="http://schemas.microsoft.com/office/powerpoint/2010/main" val="1658976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959585-5EE6-0E50-F892-E43CA82CF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9C2EFA7-559C-9E28-D471-F2054093F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DE" sz="400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EB549E-B511-2EC6-F4C2-CF115EFF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0000"/>
                </a:solidFill>
              </a:rPr>
              <a:t>Vorstellung der Charaktere</a:t>
            </a:r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Vorstellung des Codes (WIP)</a:t>
            </a:r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Ausblick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756245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Eingabegerät, peripher, Joystick, Elektronisches Gerät enthält.&#10;&#10;Automatisch generierte Beschreibung">
            <a:extLst>
              <a:ext uri="{FF2B5EF4-FFF2-40B4-BE49-F238E27FC236}">
                <a16:creationId xmlns:a16="http://schemas.microsoft.com/office/drawing/2014/main" id="{A813199A-06BE-3C23-5872-46D4D49A2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6" r="-1" b="73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962FC769-2C56-D2B1-E67A-C46865D56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Vorstellung der Charaktere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EE3CEF6-5E9B-AEF4-C229-7FFA8837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53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DF6C42-465E-8820-AE15-9AF0F89E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 err="1"/>
              <a:t>Charaktere</a:t>
            </a:r>
            <a:r>
              <a:rPr lang="en-US" sz="5000" dirty="0"/>
              <a:t> - </a:t>
            </a:r>
            <a:r>
              <a:rPr lang="en-US" sz="5000" b="1" dirty="0"/>
              <a:t>Daisy</a:t>
            </a:r>
            <a:endParaRPr lang="en-US" sz="5000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391E2E6-214E-6A8F-D3FB-87EB19E251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 err="1"/>
              <a:t>Rauhaardackel</a:t>
            </a:r>
            <a:r>
              <a:rPr lang="en-US" sz="2200" dirty="0"/>
              <a:t> – Terrier Mix</a:t>
            </a:r>
          </a:p>
          <a:p>
            <a:r>
              <a:rPr lang="en-US" sz="2200" dirty="0"/>
              <a:t>Rolle: Main-</a:t>
            </a:r>
            <a:r>
              <a:rPr lang="en-US" sz="2200" dirty="0" err="1"/>
              <a:t>Charakter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19068EA-841E-38B8-A916-907B98960F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0" b="1260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026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DF6C42-465E-8820-AE15-9AF0F89E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Charaktere</a:t>
            </a:r>
            <a:r>
              <a:rPr lang="en-US" sz="5400" dirty="0"/>
              <a:t> - </a:t>
            </a:r>
            <a:r>
              <a:rPr lang="en-US" sz="5400" b="1" dirty="0"/>
              <a:t>Bruno</a:t>
            </a:r>
            <a:endParaRPr lang="en-US" sz="5400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391E2E6-214E-6A8F-D3FB-87EB19E251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 err="1"/>
              <a:t>Bernhardiner</a:t>
            </a:r>
            <a:endParaRPr lang="en-US" sz="2200" dirty="0"/>
          </a:p>
          <a:p>
            <a:r>
              <a:rPr lang="en-US" sz="2200" dirty="0"/>
              <a:t>Rolle: </a:t>
            </a:r>
            <a:r>
              <a:rPr lang="en-US" sz="2200" dirty="0" err="1"/>
              <a:t>Fernkampfspezialist</a:t>
            </a:r>
            <a:endParaRPr lang="en-US" sz="2200" dirty="0"/>
          </a:p>
        </p:txBody>
      </p:sp>
      <p:pic>
        <p:nvPicPr>
          <p:cNvPr id="6" name="Inhaltsplatzhalter 5" descr="Ein Bild, das Hund, Hunderasse, Haustier, Säugetier enthält.&#10;&#10;Automatisch generierte Beschreibung">
            <a:extLst>
              <a:ext uri="{FF2B5EF4-FFF2-40B4-BE49-F238E27FC236}">
                <a16:creationId xmlns:a16="http://schemas.microsoft.com/office/drawing/2014/main" id="{3E76EF63-186A-8728-9A76-A30526D986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97142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DF6C42-465E-8820-AE15-9AF0F89E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Charaktere</a:t>
            </a:r>
            <a:r>
              <a:rPr lang="en-US" sz="5400" dirty="0"/>
              <a:t> - </a:t>
            </a:r>
            <a:r>
              <a:rPr lang="en-US" sz="5400" b="1" dirty="0" err="1"/>
              <a:t>Leika</a:t>
            </a:r>
            <a:endParaRPr lang="en-US" sz="5400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391E2E6-214E-6A8F-D3FB-87EB19E251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 err="1"/>
              <a:t>Pudel</a:t>
            </a:r>
            <a:r>
              <a:rPr lang="en-US" sz="2200" dirty="0"/>
              <a:t>-Yorkshire Mix</a:t>
            </a:r>
          </a:p>
          <a:p>
            <a:r>
              <a:rPr lang="en-US" sz="2200" dirty="0"/>
              <a:t>Rolle: </a:t>
            </a:r>
            <a:r>
              <a:rPr lang="en-US" sz="2200" dirty="0" err="1"/>
              <a:t>Nahkampfspezialist</a:t>
            </a:r>
            <a:endParaRPr lang="en-US" sz="2200" dirty="0"/>
          </a:p>
        </p:txBody>
      </p:sp>
      <p:pic>
        <p:nvPicPr>
          <p:cNvPr id="6" name="Inhaltsplatzhalter 5" descr="Ein Bild, das Säugetier, Haustier, Hund, Im Haus enthält.&#10;&#10;Automatisch generierte Beschreibung">
            <a:extLst>
              <a:ext uri="{FF2B5EF4-FFF2-40B4-BE49-F238E27FC236}">
                <a16:creationId xmlns:a16="http://schemas.microsoft.com/office/drawing/2014/main" id="{DE759C66-1BE7-1ACA-A33A-8548FB18C0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99" r="-1" b="2242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7905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DF6C42-465E-8820-AE15-9AF0F89E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Charaktere</a:t>
            </a:r>
            <a:r>
              <a:rPr lang="en-US" sz="5400" dirty="0"/>
              <a:t> - </a:t>
            </a:r>
            <a:r>
              <a:rPr lang="en-US" sz="5400" b="1" dirty="0"/>
              <a:t>Jack</a:t>
            </a:r>
            <a:endParaRPr lang="en-US" sz="5400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391E2E6-214E-6A8F-D3FB-87EB19E251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 err="1"/>
              <a:t>Pudel</a:t>
            </a:r>
            <a:endParaRPr lang="en-US" sz="2200" dirty="0"/>
          </a:p>
          <a:p>
            <a:r>
              <a:rPr lang="en-US" sz="2200" dirty="0"/>
              <a:t>Rolle: </a:t>
            </a:r>
            <a:r>
              <a:rPr lang="en-US" sz="2200" dirty="0" err="1"/>
              <a:t>Heiler</a:t>
            </a:r>
            <a:endParaRPr lang="en-US" sz="2200" dirty="0"/>
          </a:p>
        </p:txBody>
      </p:sp>
      <p:pic>
        <p:nvPicPr>
          <p:cNvPr id="6" name="Inhaltsplatzhalter 5" descr="Ein Bild, das Hunderasse, Haustier, Hund, Essen enthält.&#10;&#10;Automatisch generierte Beschreibung">
            <a:extLst>
              <a:ext uri="{FF2B5EF4-FFF2-40B4-BE49-F238E27FC236}">
                <a16:creationId xmlns:a16="http://schemas.microsoft.com/office/drawing/2014/main" id="{996212C6-6C3A-BDB8-0795-FA8A3F1200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5" r="1195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6779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DF6C42-465E-8820-AE15-9AF0F89E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Charaktere</a:t>
            </a:r>
            <a:r>
              <a:rPr lang="en-US" sz="5400" dirty="0"/>
              <a:t> - </a:t>
            </a:r>
            <a:r>
              <a:rPr lang="en-US" sz="5400" b="1" dirty="0"/>
              <a:t>Leo</a:t>
            </a:r>
            <a:endParaRPr lang="en-US" sz="5400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391E2E6-214E-6A8F-D3FB-87EB19E251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Malteser</a:t>
            </a:r>
          </a:p>
          <a:p>
            <a:r>
              <a:rPr lang="en-US" sz="2200" dirty="0"/>
              <a:t>Rolle: </a:t>
            </a:r>
            <a:r>
              <a:rPr lang="en-US" sz="2200" dirty="0" err="1"/>
              <a:t>Magier</a:t>
            </a:r>
            <a:endParaRPr lang="en-US" sz="2200" dirty="0"/>
          </a:p>
        </p:txBody>
      </p:sp>
      <p:pic>
        <p:nvPicPr>
          <p:cNvPr id="6" name="Inhaltsplatzhalter 5" descr="Ein Bild, das Im Haus, Wand, Couch, Mobiliar enthält.&#10;&#10;Automatisch generierte Beschreibung">
            <a:extLst>
              <a:ext uri="{FF2B5EF4-FFF2-40B4-BE49-F238E27FC236}">
                <a16:creationId xmlns:a16="http://schemas.microsoft.com/office/drawing/2014/main" id="{D2376469-C433-0EBC-29D9-3C3522211B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2" r="-1" b="38317"/>
          <a:stretch/>
        </p:blipFill>
        <p:spPr>
          <a:xfrm>
            <a:off x="5313225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82245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rostyVTI">
  <a:themeElements>
    <a:clrScheme name="Memorial 2">
      <a:dk1>
        <a:srgbClr val="000000"/>
      </a:dk1>
      <a:lt1>
        <a:srgbClr val="FFFFFF"/>
      </a:lt1>
      <a:dk2>
        <a:srgbClr val="0B2827"/>
      </a:dk2>
      <a:lt2>
        <a:srgbClr val="E7E6E6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DAE3E3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</Words>
  <Application>Microsoft Office PowerPoint</Application>
  <PresentationFormat>Breitbild</PresentationFormat>
  <Paragraphs>116</Paragraphs>
  <Slides>29</Slides>
  <Notes>5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29</vt:i4>
      </vt:variant>
    </vt:vector>
  </HeadingPairs>
  <TitlesOfParts>
    <vt:vector size="39" baseType="lpstr">
      <vt:lpstr>Arial</vt:lpstr>
      <vt:lpstr>Avenir Next LT Pro</vt:lpstr>
      <vt:lpstr>Calibri</vt:lpstr>
      <vt:lpstr>Calibri Light</vt:lpstr>
      <vt:lpstr>Goudy Old Style</vt:lpstr>
      <vt:lpstr>Open Runde Medium</vt:lpstr>
      <vt:lpstr>Wingdings</vt:lpstr>
      <vt:lpstr>Youngster</vt:lpstr>
      <vt:lpstr>Office</vt:lpstr>
      <vt:lpstr>FrostyVTI</vt:lpstr>
      <vt:lpstr>Das Abenteuer des Rache-Dackels  –  Daisy gegen Hubertus Snickers</vt:lpstr>
      <vt:lpstr>Agenda</vt:lpstr>
      <vt:lpstr>Agenda</vt:lpstr>
      <vt:lpstr>Vorstellung der Charaktere</vt:lpstr>
      <vt:lpstr>Charaktere - Daisy</vt:lpstr>
      <vt:lpstr>Charaktere - Bruno</vt:lpstr>
      <vt:lpstr>Charaktere - Leika</vt:lpstr>
      <vt:lpstr>Charaktere - Jack</vt:lpstr>
      <vt:lpstr>Charaktere - Leo</vt:lpstr>
      <vt:lpstr>Agenda</vt:lpstr>
      <vt:lpstr>Agenda</vt:lpstr>
      <vt:lpstr>Vorstellung des Codes (WIP)</vt:lpstr>
      <vt:lpstr>6 Klassen</vt:lpstr>
      <vt:lpstr>34 Methoden </vt:lpstr>
      <vt:lpstr>Importierte Module</vt:lpstr>
      <vt:lpstr>Verwendete Sprachen</vt:lpstr>
      <vt:lpstr>Offene Issues auf GitHub</vt:lpstr>
      <vt:lpstr>Umsetzung im Code</vt:lpstr>
      <vt:lpstr>WIP-Stand 16.10. </vt:lpstr>
      <vt:lpstr>Beispiel für ein Mob</vt:lpstr>
      <vt:lpstr>Implementierte Funktionen</vt:lpstr>
      <vt:lpstr>WIP-Stand 16.10. </vt:lpstr>
      <vt:lpstr>Agenda</vt:lpstr>
      <vt:lpstr>Agenda</vt:lpstr>
      <vt:lpstr>Ausblick</vt:lpstr>
      <vt:lpstr>Ausblick bzgl. Funktionen</vt:lpstr>
      <vt:lpstr>Ausblick bzgl. Orga</vt:lpstr>
      <vt:lpstr>In liebevoller Erinnerung an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Abenteuer des Rache-Dackels Daisy gegen Huberus Snickers</dc:title>
  <dc:creator>Florian Kurek</dc:creator>
  <cp:lastModifiedBy>Florian Kurek</cp:lastModifiedBy>
  <cp:revision>2</cp:revision>
  <dcterms:created xsi:type="dcterms:W3CDTF">2023-09-26T06:54:28Z</dcterms:created>
  <dcterms:modified xsi:type="dcterms:W3CDTF">2023-10-16T12:15:59Z</dcterms:modified>
</cp:coreProperties>
</file>